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62"/>
  </p:notesMasterIdLst>
  <p:sldIdLst>
    <p:sldId id="256" r:id="rId3"/>
    <p:sldId id="258" r:id="rId4"/>
    <p:sldId id="257" r:id="rId5"/>
    <p:sldId id="307" r:id="rId6"/>
    <p:sldId id="308" r:id="rId7"/>
    <p:sldId id="309" r:id="rId8"/>
    <p:sldId id="310" r:id="rId9"/>
    <p:sldId id="311" r:id="rId10"/>
    <p:sldId id="313" r:id="rId11"/>
    <p:sldId id="314" r:id="rId12"/>
    <p:sldId id="260" r:id="rId13"/>
    <p:sldId id="312" r:id="rId14"/>
    <p:sldId id="259"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Lst>
  <p:sldSz cx="9144000" cy="5143500" type="screen16x9"/>
  <p:notesSz cx="6858000" cy="9144000"/>
  <p:embeddedFontLst>
    <p:embeddedFont>
      <p:font typeface="Amatic SC" panose="00000500000000000000" pitchFamily="2" charset="-79"/>
      <p:regular r:id="rId63"/>
      <p:bold r:id="rId64"/>
    </p:embeddedFont>
    <p:embeddedFont>
      <p:font typeface="Calibri" panose="020F0502020204030204" pitchFamily="34" charset="0"/>
      <p:regular r:id="rId65"/>
      <p:bold r:id="rId66"/>
      <p:italic r:id="rId67"/>
      <p:boldItalic r:id="rId68"/>
    </p:embeddedFont>
    <p:embeddedFont>
      <p:font typeface="Comfortaa" panose="02010600030101010101" charset="0"/>
      <p:regular r:id="rId69"/>
      <p:bold r:id="rId70"/>
    </p:embeddedFont>
    <p:embeddedFont>
      <p:font typeface="Didact Gothic" panose="00000500000000000000" pitchFamily="2" charset="0"/>
      <p:regular r:id="rId71"/>
    </p:embeddedFont>
    <p:embeddedFont>
      <p:font typeface="Indie Flower" panose="02010600030101010101" charset="0"/>
      <p:regular r:id="rId72"/>
    </p:embeddedFont>
    <p:embeddedFont>
      <p:font typeface="Open Sans" panose="020B0606030504020204" pitchFamily="34" charset="0"/>
      <p:regular r:id="rId73"/>
      <p:bold r:id="rId74"/>
      <p:italic r:id="rId75"/>
      <p:boldItalic r:id="rId76"/>
    </p:embeddedFont>
    <p:embeddedFont>
      <p:font typeface="Proxima Nova" panose="02010600030101010101" charset="0"/>
      <p:regular r:id="rId77"/>
      <p:bold r:id="rId78"/>
      <p:italic r:id="rId79"/>
      <p:boldItalic r:id="rId80"/>
    </p:embeddedFont>
    <p:embeddedFont>
      <p:font typeface="Proxima Nova Semibold" panose="02010600030101010101" charset="0"/>
      <p:regular r:id="rId81"/>
      <p:bold r:id="rId82"/>
      <p:boldItalic r:id="rId83"/>
    </p:embeddedFont>
    <p:embeddedFont>
      <p:font typeface="Roboto Medium" panose="02000000000000000000" pitchFamily="2" charset="0"/>
      <p:regular r:id="rId84"/>
      <p:bold r:id="rId85"/>
      <p:italic r:id="rId86"/>
      <p:boldItalic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A00010F-4E4E-48E7-8538-8669513A5F9B}">
  <a:tblStyle styleId="{DA00010F-4E4E-48E7-8538-8669513A5F9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27"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font" Target="fonts/font22.fntdata"/><Relationship Id="rId89"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3.xml"/><Relationship Id="rId90" Type="http://schemas.openxmlformats.org/officeDocument/2006/relationships/theme" Target="theme/theme1.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0.fntdata"/><Relationship Id="rId80" Type="http://schemas.openxmlformats.org/officeDocument/2006/relationships/font" Target="fonts/font18.fntdata"/><Relationship Id="rId85" Type="http://schemas.openxmlformats.org/officeDocument/2006/relationships/font" Target="fonts/font2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font" Target="fonts/font21.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font" Target="fonts/font24.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4.fntdata"/><Relationship Id="rId7" Type="http://schemas.openxmlformats.org/officeDocument/2006/relationships/slide" Target="slides/slide5.xml"/><Relationship Id="rId71" Type="http://schemas.openxmlformats.org/officeDocument/2006/relationships/font" Target="fonts/font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4.fntdata"/><Relationship Id="rId87" Type="http://schemas.openxmlformats.org/officeDocument/2006/relationships/font" Target="fonts/font25.fntdata"/><Relationship Id="rId61" Type="http://schemas.openxmlformats.org/officeDocument/2006/relationships/slide" Target="slides/slide59.xml"/><Relationship Id="rId82" Type="http://schemas.openxmlformats.org/officeDocument/2006/relationships/font" Target="fonts/font20.fntdata"/><Relationship Id="rId19" Type="http://schemas.openxmlformats.org/officeDocument/2006/relationships/slide" Target="slides/slide17.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70ff5ca009_7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70ff5ca009_7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70f1f795cd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70f1f795cd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5476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70f1f795cd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70f1f795cd_1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7210b42ab1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7210b42ab1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9460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70f1f795cd_1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70f1f795cd_1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70f1f795c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70f1f795c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70f1f795cd_1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70f1f795cd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70f1f795cd_1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70f1f795cd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70f1f795c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70f1f795c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70f1f795cd_1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70f1f795cd_1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7105a416b5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7105a416b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70f1f795c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70f1f795c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7105a416b5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7105a416b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70f1f795cd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70f1f795cd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72657d5fad_1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72657d5fad_1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70f1f795cd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70f1f795c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7210b42ab1_1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7210b42ab1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72657d5fad_1_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72657d5fad_1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70f1f795cd_1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70f1f795cd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72657d5fad_1_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72657d5fad_1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7210b42ab1_1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7210b42ab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70f1f795cd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70f1f795c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70f1f795c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70f1f795c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7271e25fd5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7271e25fd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7210b42ab1_1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7210b42ab1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7271e25fd5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7271e25fd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70f1f795cd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70f1f795cd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727e58dc71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727e58dc7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7105a416b5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7105a416b5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72cac447ef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72cac447e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72cac447ef_0_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72cac447ef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727e58dc71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727e58dc71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722ab65b8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722ab65b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70f1f795c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70f1f795c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47158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p:cNvGrpSpPr/>
        <p:nvPr/>
      </p:nvGrpSpPr>
      <p:grpSpPr>
        <a:xfrm>
          <a:off x="0" y="0"/>
          <a:ext cx="0" cy="0"/>
          <a:chOff x="0" y="0"/>
          <a:chExt cx="0" cy="0"/>
        </a:xfrm>
      </p:grpSpPr>
      <p:sp>
        <p:nvSpPr>
          <p:cNvPr id="976" name="Google Shape;976;g70f1f795cd_1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 name="Google Shape;977;g70f1f795cd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7105a416b5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7105a416b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7204a022b1_0_15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7204a022b1_0_1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70f1f795cd_1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70f1f795cd_1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g70f1f795cd_4_79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 name="Google Shape;1046;g70f1f795cd_4_7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70f1f795cd_4_79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70f1f795cd_4_7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70f1f795cd_4_79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 name="Google Shape;1068;g70f1f795cd_4_7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5"/>
        <p:cNvGrpSpPr/>
        <p:nvPr/>
      </p:nvGrpSpPr>
      <p:grpSpPr>
        <a:xfrm>
          <a:off x="0" y="0"/>
          <a:ext cx="0" cy="0"/>
          <a:chOff x="0" y="0"/>
          <a:chExt cx="0" cy="0"/>
        </a:xfrm>
      </p:grpSpPr>
      <p:sp>
        <p:nvSpPr>
          <p:cNvPr id="1406" name="Google Shape;1406;g70f1f795cd_4_8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7" name="Google Shape;1407;g70f1f795cd_4_8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2"/>
        <p:cNvGrpSpPr/>
        <p:nvPr/>
      </p:nvGrpSpPr>
      <p:grpSpPr>
        <a:xfrm>
          <a:off x="0" y="0"/>
          <a:ext cx="0" cy="0"/>
          <a:chOff x="0" y="0"/>
          <a:chExt cx="0" cy="0"/>
        </a:xfrm>
      </p:grpSpPr>
      <p:sp>
        <p:nvSpPr>
          <p:cNvPr id="4193" name="Google Shape;4193;g70f1f795cd_4_110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4" name="Google Shape;4194;g70f1f795cd_4_11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1"/>
        <p:cNvGrpSpPr/>
        <p:nvPr/>
      </p:nvGrpSpPr>
      <p:grpSpPr>
        <a:xfrm>
          <a:off x="0" y="0"/>
          <a:ext cx="0" cy="0"/>
          <a:chOff x="0" y="0"/>
          <a:chExt cx="0" cy="0"/>
        </a:xfrm>
      </p:grpSpPr>
      <p:sp>
        <p:nvSpPr>
          <p:cNvPr id="4612" name="Google Shape;4612;g70f1f795cd_4_11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3" name="Google Shape;4613;g70f1f795cd_4_11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70f1f795c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70f1f795c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594649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1"/>
        <p:cNvGrpSpPr/>
        <p:nvPr/>
      </p:nvGrpSpPr>
      <p:grpSpPr>
        <a:xfrm>
          <a:off x="0" y="0"/>
          <a:ext cx="0" cy="0"/>
          <a:chOff x="0" y="0"/>
          <a:chExt cx="0" cy="0"/>
        </a:xfrm>
      </p:grpSpPr>
      <p:sp>
        <p:nvSpPr>
          <p:cNvPr id="4782" name="Google Shape;4782;g70f1f795cd_4_11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3" name="Google Shape;4783;g70f1f795cd_4_11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6"/>
        <p:cNvGrpSpPr/>
        <p:nvPr/>
      </p:nvGrpSpPr>
      <p:grpSpPr>
        <a:xfrm>
          <a:off x="0" y="0"/>
          <a:ext cx="0" cy="0"/>
          <a:chOff x="0" y="0"/>
          <a:chExt cx="0" cy="0"/>
        </a:xfrm>
      </p:grpSpPr>
      <p:sp>
        <p:nvSpPr>
          <p:cNvPr id="5187" name="Google Shape;5187;g70f1f795cd_4_120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8" name="Google Shape;5188;g70f1f795cd_4_1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6"/>
        <p:cNvGrpSpPr/>
        <p:nvPr/>
      </p:nvGrpSpPr>
      <p:grpSpPr>
        <a:xfrm>
          <a:off x="0" y="0"/>
          <a:ext cx="0" cy="0"/>
          <a:chOff x="0" y="0"/>
          <a:chExt cx="0" cy="0"/>
        </a:xfrm>
      </p:grpSpPr>
      <p:sp>
        <p:nvSpPr>
          <p:cNvPr id="5567" name="Google Shape;5567;g70f1f795cd_4_124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8" name="Google Shape;5568;g70f1f795cd_4_12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0"/>
        <p:cNvGrpSpPr/>
        <p:nvPr/>
      </p:nvGrpSpPr>
      <p:grpSpPr>
        <a:xfrm>
          <a:off x="0" y="0"/>
          <a:ext cx="0" cy="0"/>
          <a:chOff x="0" y="0"/>
          <a:chExt cx="0" cy="0"/>
        </a:xfrm>
      </p:grpSpPr>
      <p:sp>
        <p:nvSpPr>
          <p:cNvPr id="5981" name="Google Shape;5981;g70f1f795cd_4_128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2" name="Google Shape;5982;g70f1f795cd_4_12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1"/>
        <p:cNvGrpSpPr/>
        <p:nvPr/>
      </p:nvGrpSpPr>
      <p:grpSpPr>
        <a:xfrm>
          <a:off x="0" y="0"/>
          <a:ext cx="0" cy="0"/>
          <a:chOff x="0" y="0"/>
          <a:chExt cx="0" cy="0"/>
        </a:xfrm>
      </p:grpSpPr>
      <p:sp>
        <p:nvSpPr>
          <p:cNvPr id="6342" name="Google Shape;6342;g70f1f795cd_4_13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3" name="Google Shape;6343;g70f1f795cd_4_13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1"/>
        <p:cNvGrpSpPr/>
        <p:nvPr/>
      </p:nvGrpSpPr>
      <p:grpSpPr>
        <a:xfrm>
          <a:off x="0" y="0"/>
          <a:ext cx="0" cy="0"/>
          <a:chOff x="0" y="0"/>
          <a:chExt cx="0" cy="0"/>
        </a:xfrm>
      </p:grpSpPr>
      <p:sp>
        <p:nvSpPr>
          <p:cNvPr id="6852" name="Google Shape;6852;g70f1f795cd_4_13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3" name="Google Shape;6853;g70f1f795cd_4_13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1"/>
        <p:cNvGrpSpPr/>
        <p:nvPr/>
      </p:nvGrpSpPr>
      <p:grpSpPr>
        <a:xfrm>
          <a:off x="0" y="0"/>
          <a:ext cx="0" cy="0"/>
          <a:chOff x="0" y="0"/>
          <a:chExt cx="0" cy="0"/>
        </a:xfrm>
      </p:grpSpPr>
      <p:sp>
        <p:nvSpPr>
          <p:cNvPr id="7472" name="Google Shape;7472;g70f1f795cd_4_14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3" name="Google Shape;7473;g70f1f795cd_4_14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5"/>
        <p:cNvGrpSpPr/>
        <p:nvPr/>
      </p:nvGrpSpPr>
      <p:grpSpPr>
        <a:xfrm>
          <a:off x="0" y="0"/>
          <a:ext cx="0" cy="0"/>
          <a:chOff x="0" y="0"/>
          <a:chExt cx="0" cy="0"/>
        </a:xfrm>
      </p:grpSpPr>
      <p:sp>
        <p:nvSpPr>
          <p:cNvPr id="8066" name="Google Shape;8066;g70f1f795cd_4_149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7" name="Google Shape;8067;g70f1f795cd_4_149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6"/>
        <p:cNvGrpSpPr/>
        <p:nvPr/>
      </p:nvGrpSpPr>
      <p:grpSpPr>
        <a:xfrm>
          <a:off x="0" y="0"/>
          <a:ext cx="0" cy="0"/>
          <a:chOff x="0" y="0"/>
          <a:chExt cx="0" cy="0"/>
        </a:xfrm>
      </p:grpSpPr>
      <p:sp>
        <p:nvSpPr>
          <p:cNvPr id="8387" name="Google Shape;8387;g70f1f795cd_4_15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8" name="Google Shape;8388;g70f1f795cd_4_15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1"/>
        <p:cNvGrpSpPr/>
        <p:nvPr/>
      </p:nvGrpSpPr>
      <p:grpSpPr>
        <a:xfrm>
          <a:off x="0" y="0"/>
          <a:ext cx="0" cy="0"/>
          <a:chOff x="0" y="0"/>
          <a:chExt cx="0" cy="0"/>
        </a:xfrm>
      </p:grpSpPr>
      <p:sp>
        <p:nvSpPr>
          <p:cNvPr id="8692" name="Google Shape;8692;g70f1f795cd_4_155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3" name="Google Shape;8693;g70f1f795cd_4_15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70f1f795c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70f1f795c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7510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70f1f795cd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70f1f795cd_1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2033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7210b42ab1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7210b42ab1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754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7210b42ab1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7210b42ab1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4351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p:nvPr/>
        </p:nvSpPr>
        <p:spPr>
          <a:xfrm>
            <a:off x="5305250" y="-12950"/>
            <a:ext cx="3838800" cy="515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900199">
            <a:off x="7359741" y="3692503"/>
            <a:ext cx="1268862" cy="83505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subTitle" idx="1"/>
          </p:nvPr>
        </p:nvSpPr>
        <p:spPr>
          <a:xfrm>
            <a:off x="5973488" y="2904050"/>
            <a:ext cx="2380200" cy="37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800"/>
              <a:buNone/>
              <a:defRPr>
                <a:solidFill>
                  <a:schemeClr val="dk1"/>
                </a:solidFill>
              </a:defRPr>
            </a:lvl1pPr>
            <a:lvl2pPr lvl="1" algn="ctr">
              <a:lnSpc>
                <a:spcPct val="100000"/>
              </a:lnSpc>
              <a:spcBef>
                <a:spcPts val="0"/>
              </a:spcBef>
              <a:spcAft>
                <a:spcPts val="0"/>
              </a:spcAft>
              <a:buClr>
                <a:srgbClr val="000000"/>
              </a:buClr>
              <a:buSzPts val="2800"/>
              <a:buNone/>
              <a:defRPr sz="2800">
                <a:solidFill>
                  <a:srgbClr val="000000"/>
                </a:solidFill>
              </a:defRPr>
            </a:lvl2pPr>
            <a:lvl3pPr lvl="2" algn="ctr">
              <a:lnSpc>
                <a:spcPct val="100000"/>
              </a:lnSpc>
              <a:spcBef>
                <a:spcPts val="0"/>
              </a:spcBef>
              <a:spcAft>
                <a:spcPts val="0"/>
              </a:spcAft>
              <a:buClr>
                <a:srgbClr val="000000"/>
              </a:buClr>
              <a:buSzPts val="2800"/>
              <a:buNone/>
              <a:defRPr sz="2800">
                <a:solidFill>
                  <a:srgbClr val="000000"/>
                </a:solidFill>
              </a:defRPr>
            </a:lvl3pPr>
            <a:lvl4pPr lvl="3" algn="ctr">
              <a:lnSpc>
                <a:spcPct val="100000"/>
              </a:lnSpc>
              <a:spcBef>
                <a:spcPts val="0"/>
              </a:spcBef>
              <a:spcAft>
                <a:spcPts val="0"/>
              </a:spcAft>
              <a:buClr>
                <a:srgbClr val="000000"/>
              </a:buClr>
              <a:buSzPts val="2800"/>
              <a:buNone/>
              <a:defRPr sz="2800">
                <a:solidFill>
                  <a:srgbClr val="000000"/>
                </a:solidFill>
              </a:defRPr>
            </a:lvl4pPr>
            <a:lvl5pPr lvl="4" algn="ctr">
              <a:lnSpc>
                <a:spcPct val="100000"/>
              </a:lnSpc>
              <a:spcBef>
                <a:spcPts val="0"/>
              </a:spcBef>
              <a:spcAft>
                <a:spcPts val="0"/>
              </a:spcAft>
              <a:buClr>
                <a:srgbClr val="000000"/>
              </a:buClr>
              <a:buSzPts val="2800"/>
              <a:buNone/>
              <a:defRPr sz="2800">
                <a:solidFill>
                  <a:srgbClr val="000000"/>
                </a:solidFill>
              </a:defRPr>
            </a:lvl5pPr>
            <a:lvl6pPr lvl="5" algn="ctr">
              <a:lnSpc>
                <a:spcPct val="100000"/>
              </a:lnSpc>
              <a:spcBef>
                <a:spcPts val="0"/>
              </a:spcBef>
              <a:spcAft>
                <a:spcPts val="0"/>
              </a:spcAft>
              <a:buClr>
                <a:srgbClr val="000000"/>
              </a:buClr>
              <a:buSzPts val="2800"/>
              <a:buNone/>
              <a:defRPr sz="2800">
                <a:solidFill>
                  <a:srgbClr val="000000"/>
                </a:solidFill>
              </a:defRPr>
            </a:lvl6pPr>
            <a:lvl7pPr lvl="6" algn="ctr">
              <a:lnSpc>
                <a:spcPct val="100000"/>
              </a:lnSpc>
              <a:spcBef>
                <a:spcPts val="0"/>
              </a:spcBef>
              <a:spcAft>
                <a:spcPts val="0"/>
              </a:spcAft>
              <a:buClr>
                <a:srgbClr val="000000"/>
              </a:buClr>
              <a:buSzPts val="2800"/>
              <a:buNone/>
              <a:defRPr sz="2800">
                <a:solidFill>
                  <a:srgbClr val="000000"/>
                </a:solidFill>
              </a:defRPr>
            </a:lvl7pPr>
            <a:lvl8pPr lvl="7" algn="ctr">
              <a:lnSpc>
                <a:spcPct val="100000"/>
              </a:lnSpc>
              <a:spcBef>
                <a:spcPts val="0"/>
              </a:spcBef>
              <a:spcAft>
                <a:spcPts val="0"/>
              </a:spcAft>
              <a:buClr>
                <a:srgbClr val="000000"/>
              </a:buClr>
              <a:buSzPts val="2800"/>
              <a:buNone/>
              <a:defRPr sz="2800">
                <a:solidFill>
                  <a:srgbClr val="000000"/>
                </a:solidFill>
              </a:defRPr>
            </a:lvl8pPr>
            <a:lvl9pPr lvl="8" algn="ctr">
              <a:lnSpc>
                <a:spcPct val="100000"/>
              </a:lnSpc>
              <a:spcBef>
                <a:spcPts val="0"/>
              </a:spcBef>
              <a:spcAft>
                <a:spcPts val="0"/>
              </a:spcAft>
              <a:buClr>
                <a:srgbClr val="000000"/>
              </a:buClr>
              <a:buSzPts val="2800"/>
              <a:buNone/>
              <a:defRPr sz="2800">
                <a:solidFill>
                  <a:srgbClr val="000000"/>
                </a:solidFill>
              </a:defRPr>
            </a:lvl9pPr>
          </a:lstStyle>
          <a:p>
            <a:endParaRPr/>
          </a:p>
        </p:txBody>
      </p:sp>
      <p:sp>
        <p:nvSpPr>
          <p:cNvPr id="12" name="Google Shape;12;p2"/>
          <p:cNvSpPr txBox="1">
            <a:spLocks noGrp="1"/>
          </p:cNvSpPr>
          <p:nvPr>
            <p:ph type="title"/>
          </p:nvPr>
        </p:nvSpPr>
        <p:spPr>
          <a:xfrm>
            <a:off x="5933813" y="1087100"/>
            <a:ext cx="2419800" cy="18687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63"/>
        <p:cNvGrpSpPr/>
        <p:nvPr/>
      </p:nvGrpSpPr>
      <p:grpSpPr>
        <a:xfrm>
          <a:off x="0" y="0"/>
          <a:ext cx="0" cy="0"/>
          <a:chOff x="0" y="0"/>
          <a:chExt cx="0" cy="0"/>
        </a:xfrm>
      </p:grpSpPr>
      <p:sp>
        <p:nvSpPr>
          <p:cNvPr id="64" name="Google Shape;64;p11"/>
          <p:cNvSpPr txBox="1">
            <a:spLocks noGrp="1"/>
          </p:cNvSpPr>
          <p:nvPr>
            <p:ph type="title" hasCustomPrompt="1"/>
          </p:nvPr>
        </p:nvSpPr>
        <p:spPr>
          <a:xfrm>
            <a:off x="3050500" y="1623975"/>
            <a:ext cx="3042900" cy="1434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12000"/>
              <a:buNone/>
              <a:defRPr sz="100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5" name="Google Shape;65;p11"/>
          <p:cNvSpPr txBox="1">
            <a:spLocks noGrp="1"/>
          </p:cNvSpPr>
          <p:nvPr>
            <p:ph type="subTitle" idx="1"/>
          </p:nvPr>
        </p:nvSpPr>
        <p:spPr>
          <a:xfrm>
            <a:off x="2642950" y="2960624"/>
            <a:ext cx="38580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1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66" name="Google Shape;66;p11"/>
          <p:cNvGrpSpPr/>
          <p:nvPr/>
        </p:nvGrpSpPr>
        <p:grpSpPr>
          <a:xfrm>
            <a:off x="-165515" y="-585129"/>
            <a:ext cx="9679667" cy="1547358"/>
            <a:chOff x="1495453" y="-294175"/>
            <a:chExt cx="6277753" cy="1003540"/>
          </a:xfrm>
        </p:grpSpPr>
        <p:sp>
          <p:nvSpPr>
            <p:cNvPr id="67" name="Google Shape;67;p11"/>
            <p:cNvSpPr/>
            <p:nvPr/>
          </p:nvSpPr>
          <p:spPr>
            <a:xfrm>
              <a:off x="7439015" y="273792"/>
              <a:ext cx="334191" cy="221184"/>
            </a:xfrm>
            <a:custGeom>
              <a:avLst/>
              <a:gdLst/>
              <a:ahLst/>
              <a:cxnLst/>
              <a:rect l="l" t="t" r="r" b="b"/>
              <a:pathLst>
                <a:path w="10377" h="6868" extrusionOk="0">
                  <a:moveTo>
                    <a:pt x="8341" y="1"/>
                  </a:moveTo>
                  <a:cubicBezTo>
                    <a:pt x="8197" y="1"/>
                    <a:pt x="8051" y="28"/>
                    <a:pt x="7912" y="85"/>
                  </a:cubicBezTo>
                  <a:cubicBezTo>
                    <a:pt x="7402" y="289"/>
                    <a:pt x="7095" y="799"/>
                    <a:pt x="7197" y="1335"/>
                  </a:cubicBezTo>
                  <a:lnTo>
                    <a:pt x="6330" y="1667"/>
                  </a:lnTo>
                  <a:lnTo>
                    <a:pt x="2169" y="3326"/>
                  </a:lnTo>
                  <a:cubicBezTo>
                    <a:pt x="2042" y="3173"/>
                    <a:pt x="1914" y="3045"/>
                    <a:pt x="1736" y="2943"/>
                  </a:cubicBezTo>
                  <a:cubicBezTo>
                    <a:pt x="1567" y="2873"/>
                    <a:pt x="1391" y="2834"/>
                    <a:pt x="1216" y="2834"/>
                  </a:cubicBezTo>
                  <a:cubicBezTo>
                    <a:pt x="1072" y="2834"/>
                    <a:pt x="929" y="2860"/>
                    <a:pt x="791" y="2918"/>
                  </a:cubicBezTo>
                  <a:cubicBezTo>
                    <a:pt x="510" y="3020"/>
                    <a:pt x="281" y="3224"/>
                    <a:pt x="153" y="3505"/>
                  </a:cubicBezTo>
                  <a:cubicBezTo>
                    <a:pt x="26" y="3760"/>
                    <a:pt x="0" y="4066"/>
                    <a:pt x="102" y="4347"/>
                  </a:cubicBezTo>
                  <a:cubicBezTo>
                    <a:pt x="281" y="4730"/>
                    <a:pt x="638" y="5011"/>
                    <a:pt x="1072" y="5036"/>
                  </a:cubicBezTo>
                  <a:cubicBezTo>
                    <a:pt x="842" y="5240"/>
                    <a:pt x="740" y="5547"/>
                    <a:pt x="740" y="5878"/>
                  </a:cubicBezTo>
                  <a:cubicBezTo>
                    <a:pt x="800" y="6460"/>
                    <a:pt x="1301" y="6868"/>
                    <a:pt x="1847" y="6868"/>
                  </a:cubicBezTo>
                  <a:cubicBezTo>
                    <a:pt x="1997" y="6868"/>
                    <a:pt x="2149" y="6837"/>
                    <a:pt x="2297" y="6772"/>
                  </a:cubicBezTo>
                  <a:cubicBezTo>
                    <a:pt x="2476" y="6695"/>
                    <a:pt x="2654" y="6567"/>
                    <a:pt x="2782" y="6414"/>
                  </a:cubicBezTo>
                  <a:cubicBezTo>
                    <a:pt x="2986" y="6159"/>
                    <a:pt x="3063" y="5827"/>
                    <a:pt x="3012" y="5521"/>
                  </a:cubicBezTo>
                  <a:lnTo>
                    <a:pt x="6330" y="4194"/>
                  </a:lnTo>
                  <a:lnTo>
                    <a:pt x="8040" y="3530"/>
                  </a:lnTo>
                  <a:cubicBezTo>
                    <a:pt x="8285" y="3882"/>
                    <a:pt x="8628" y="4032"/>
                    <a:pt x="8965" y="4032"/>
                  </a:cubicBezTo>
                  <a:cubicBezTo>
                    <a:pt x="9681" y="4032"/>
                    <a:pt x="10376" y="3359"/>
                    <a:pt x="10081" y="2509"/>
                  </a:cubicBezTo>
                  <a:lnTo>
                    <a:pt x="10107" y="2509"/>
                  </a:lnTo>
                  <a:cubicBezTo>
                    <a:pt x="9928" y="2101"/>
                    <a:pt x="9571" y="1846"/>
                    <a:pt x="9137" y="1820"/>
                  </a:cubicBezTo>
                  <a:cubicBezTo>
                    <a:pt x="9443" y="1514"/>
                    <a:pt x="9545" y="1080"/>
                    <a:pt x="9392" y="672"/>
                  </a:cubicBezTo>
                  <a:cubicBezTo>
                    <a:pt x="9200" y="250"/>
                    <a:pt x="8778" y="1"/>
                    <a:pt x="8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a:off x="6118932" y="-294175"/>
              <a:ext cx="295932" cy="295384"/>
            </a:xfrm>
            <a:custGeom>
              <a:avLst/>
              <a:gdLst/>
              <a:ahLst/>
              <a:cxnLst/>
              <a:rect l="l" t="t" r="r" b="b"/>
              <a:pathLst>
                <a:path w="9189" h="9172" extrusionOk="0">
                  <a:moveTo>
                    <a:pt x="6564" y="1"/>
                  </a:moveTo>
                  <a:cubicBezTo>
                    <a:pt x="6256" y="1"/>
                    <a:pt x="5948" y="122"/>
                    <a:pt x="5718" y="366"/>
                  </a:cubicBezTo>
                  <a:cubicBezTo>
                    <a:pt x="5335" y="774"/>
                    <a:pt x="5284" y="1361"/>
                    <a:pt x="5590" y="1820"/>
                  </a:cubicBezTo>
                  <a:lnTo>
                    <a:pt x="1890" y="5751"/>
                  </a:lnTo>
                  <a:cubicBezTo>
                    <a:pt x="1696" y="5628"/>
                    <a:pt x="1485" y="5571"/>
                    <a:pt x="1278" y="5571"/>
                  </a:cubicBezTo>
                  <a:cubicBezTo>
                    <a:pt x="968" y="5571"/>
                    <a:pt x="664" y="5700"/>
                    <a:pt x="435" y="5929"/>
                  </a:cubicBezTo>
                  <a:cubicBezTo>
                    <a:pt x="1" y="6389"/>
                    <a:pt x="1" y="7103"/>
                    <a:pt x="435" y="7537"/>
                  </a:cubicBezTo>
                  <a:cubicBezTo>
                    <a:pt x="654" y="7723"/>
                    <a:pt x="917" y="7819"/>
                    <a:pt x="1189" y="7819"/>
                  </a:cubicBezTo>
                  <a:cubicBezTo>
                    <a:pt x="1328" y="7819"/>
                    <a:pt x="1470" y="7794"/>
                    <a:pt x="1609" y="7742"/>
                  </a:cubicBezTo>
                  <a:lnTo>
                    <a:pt x="1609" y="7742"/>
                  </a:lnTo>
                  <a:cubicBezTo>
                    <a:pt x="1456" y="8124"/>
                    <a:pt x="1558" y="8584"/>
                    <a:pt x="1864" y="8865"/>
                  </a:cubicBezTo>
                  <a:cubicBezTo>
                    <a:pt x="2081" y="9069"/>
                    <a:pt x="2355" y="9172"/>
                    <a:pt x="2626" y="9172"/>
                  </a:cubicBezTo>
                  <a:cubicBezTo>
                    <a:pt x="2930" y="9172"/>
                    <a:pt x="3231" y="9044"/>
                    <a:pt x="3446" y="8788"/>
                  </a:cubicBezTo>
                  <a:cubicBezTo>
                    <a:pt x="3829" y="8405"/>
                    <a:pt x="3880" y="7818"/>
                    <a:pt x="3574" y="7359"/>
                  </a:cubicBezTo>
                  <a:lnTo>
                    <a:pt x="7300" y="3454"/>
                  </a:lnTo>
                  <a:cubicBezTo>
                    <a:pt x="7483" y="3566"/>
                    <a:pt x="7691" y="3621"/>
                    <a:pt x="7897" y="3621"/>
                  </a:cubicBezTo>
                  <a:cubicBezTo>
                    <a:pt x="8207" y="3621"/>
                    <a:pt x="8515" y="3495"/>
                    <a:pt x="8730" y="3250"/>
                  </a:cubicBezTo>
                  <a:cubicBezTo>
                    <a:pt x="9189" y="2816"/>
                    <a:pt x="9189" y="2101"/>
                    <a:pt x="8730" y="1642"/>
                  </a:cubicBezTo>
                  <a:cubicBezTo>
                    <a:pt x="8527" y="1456"/>
                    <a:pt x="8270" y="1360"/>
                    <a:pt x="8000" y="1360"/>
                  </a:cubicBezTo>
                  <a:cubicBezTo>
                    <a:pt x="7861" y="1360"/>
                    <a:pt x="7720" y="1385"/>
                    <a:pt x="7581" y="1438"/>
                  </a:cubicBezTo>
                  <a:cubicBezTo>
                    <a:pt x="7734" y="1055"/>
                    <a:pt x="7632" y="595"/>
                    <a:pt x="7326" y="289"/>
                  </a:cubicBezTo>
                  <a:cubicBezTo>
                    <a:pt x="7110" y="97"/>
                    <a:pt x="6837" y="1"/>
                    <a:pt x="65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a:off x="7172680" y="-86228"/>
              <a:ext cx="295932" cy="295127"/>
            </a:xfrm>
            <a:custGeom>
              <a:avLst/>
              <a:gdLst/>
              <a:ahLst/>
              <a:cxnLst/>
              <a:rect l="l" t="t" r="r" b="b"/>
              <a:pathLst>
                <a:path w="9189" h="9164" extrusionOk="0">
                  <a:moveTo>
                    <a:pt x="6563" y="1"/>
                  </a:moveTo>
                  <a:cubicBezTo>
                    <a:pt x="6256" y="1"/>
                    <a:pt x="5947" y="123"/>
                    <a:pt x="5718" y="366"/>
                  </a:cubicBezTo>
                  <a:cubicBezTo>
                    <a:pt x="5335" y="774"/>
                    <a:pt x="5284" y="1361"/>
                    <a:pt x="5590" y="1821"/>
                  </a:cubicBezTo>
                  <a:lnTo>
                    <a:pt x="1864" y="5725"/>
                  </a:lnTo>
                  <a:cubicBezTo>
                    <a:pt x="1681" y="5614"/>
                    <a:pt x="1477" y="5558"/>
                    <a:pt x="1275" y="5558"/>
                  </a:cubicBezTo>
                  <a:cubicBezTo>
                    <a:pt x="969" y="5558"/>
                    <a:pt x="665" y="5684"/>
                    <a:pt x="435" y="5930"/>
                  </a:cubicBezTo>
                  <a:cubicBezTo>
                    <a:pt x="1" y="6363"/>
                    <a:pt x="1" y="7078"/>
                    <a:pt x="435" y="7512"/>
                  </a:cubicBezTo>
                  <a:cubicBezTo>
                    <a:pt x="639" y="7716"/>
                    <a:pt x="911" y="7818"/>
                    <a:pt x="1191" y="7818"/>
                  </a:cubicBezTo>
                  <a:cubicBezTo>
                    <a:pt x="1331" y="7818"/>
                    <a:pt x="1473" y="7793"/>
                    <a:pt x="1609" y="7742"/>
                  </a:cubicBezTo>
                  <a:lnTo>
                    <a:pt x="1609" y="7742"/>
                  </a:lnTo>
                  <a:cubicBezTo>
                    <a:pt x="1456" y="8125"/>
                    <a:pt x="1558" y="8584"/>
                    <a:pt x="1864" y="8865"/>
                  </a:cubicBezTo>
                  <a:cubicBezTo>
                    <a:pt x="2077" y="9066"/>
                    <a:pt x="2340" y="9163"/>
                    <a:pt x="2604" y="9163"/>
                  </a:cubicBezTo>
                  <a:cubicBezTo>
                    <a:pt x="2908" y="9163"/>
                    <a:pt x="3214" y="9034"/>
                    <a:pt x="3446" y="8788"/>
                  </a:cubicBezTo>
                  <a:cubicBezTo>
                    <a:pt x="3829" y="8405"/>
                    <a:pt x="3880" y="7818"/>
                    <a:pt x="3574" y="7359"/>
                  </a:cubicBezTo>
                  <a:lnTo>
                    <a:pt x="7300" y="3454"/>
                  </a:lnTo>
                  <a:cubicBezTo>
                    <a:pt x="7483" y="3566"/>
                    <a:pt x="7691" y="3621"/>
                    <a:pt x="7897" y="3621"/>
                  </a:cubicBezTo>
                  <a:cubicBezTo>
                    <a:pt x="8207" y="3621"/>
                    <a:pt x="8515" y="3495"/>
                    <a:pt x="8729" y="3250"/>
                  </a:cubicBezTo>
                  <a:cubicBezTo>
                    <a:pt x="9189" y="2816"/>
                    <a:pt x="9189" y="2101"/>
                    <a:pt x="8729" y="1642"/>
                  </a:cubicBezTo>
                  <a:cubicBezTo>
                    <a:pt x="8527" y="1456"/>
                    <a:pt x="8269" y="1360"/>
                    <a:pt x="8000" y="1360"/>
                  </a:cubicBezTo>
                  <a:cubicBezTo>
                    <a:pt x="7861" y="1360"/>
                    <a:pt x="7720" y="1386"/>
                    <a:pt x="7581" y="1438"/>
                  </a:cubicBezTo>
                  <a:cubicBezTo>
                    <a:pt x="7734" y="1055"/>
                    <a:pt x="7632" y="595"/>
                    <a:pt x="7326" y="289"/>
                  </a:cubicBezTo>
                  <a:cubicBezTo>
                    <a:pt x="7110"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a:off x="6285367" y="60337"/>
              <a:ext cx="251553" cy="326333"/>
            </a:xfrm>
            <a:custGeom>
              <a:avLst/>
              <a:gdLst/>
              <a:ahLst/>
              <a:cxnLst/>
              <a:rect l="l" t="t" r="r" b="b"/>
              <a:pathLst>
                <a:path w="7811" h="10133" extrusionOk="0">
                  <a:moveTo>
                    <a:pt x="3365" y="0"/>
                  </a:moveTo>
                  <a:cubicBezTo>
                    <a:pt x="3234" y="0"/>
                    <a:pt x="3102" y="25"/>
                    <a:pt x="2975" y="77"/>
                  </a:cubicBezTo>
                  <a:cubicBezTo>
                    <a:pt x="2566" y="230"/>
                    <a:pt x="2311" y="613"/>
                    <a:pt x="2285" y="1021"/>
                  </a:cubicBezTo>
                  <a:cubicBezTo>
                    <a:pt x="2076" y="829"/>
                    <a:pt x="1806" y="720"/>
                    <a:pt x="1525" y="720"/>
                  </a:cubicBezTo>
                  <a:cubicBezTo>
                    <a:pt x="1397" y="720"/>
                    <a:pt x="1266" y="743"/>
                    <a:pt x="1137" y="792"/>
                  </a:cubicBezTo>
                  <a:cubicBezTo>
                    <a:pt x="0" y="1324"/>
                    <a:pt x="445" y="3002"/>
                    <a:pt x="1603" y="3002"/>
                  </a:cubicBezTo>
                  <a:cubicBezTo>
                    <a:pt x="1667" y="3002"/>
                    <a:pt x="1733" y="2997"/>
                    <a:pt x="1801" y="2987"/>
                  </a:cubicBezTo>
                  <a:lnTo>
                    <a:pt x="3817" y="8014"/>
                  </a:lnTo>
                  <a:cubicBezTo>
                    <a:pt x="3357" y="8321"/>
                    <a:pt x="3179" y="8882"/>
                    <a:pt x="3408" y="9393"/>
                  </a:cubicBezTo>
                  <a:cubicBezTo>
                    <a:pt x="3566" y="9847"/>
                    <a:pt x="3984" y="10133"/>
                    <a:pt x="4437" y="10133"/>
                  </a:cubicBezTo>
                  <a:cubicBezTo>
                    <a:pt x="4569" y="10133"/>
                    <a:pt x="4705" y="10108"/>
                    <a:pt x="4838" y="10056"/>
                  </a:cubicBezTo>
                  <a:cubicBezTo>
                    <a:pt x="5221" y="9903"/>
                    <a:pt x="5476" y="9520"/>
                    <a:pt x="5501" y="9112"/>
                  </a:cubicBezTo>
                  <a:cubicBezTo>
                    <a:pt x="5711" y="9304"/>
                    <a:pt x="5993" y="9413"/>
                    <a:pt x="6273" y="9413"/>
                  </a:cubicBezTo>
                  <a:cubicBezTo>
                    <a:pt x="6401" y="9413"/>
                    <a:pt x="6529" y="9390"/>
                    <a:pt x="6650" y="9342"/>
                  </a:cubicBezTo>
                  <a:cubicBezTo>
                    <a:pt x="7811" y="8809"/>
                    <a:pt x="7390" y="7131"/>
                    <a:pt x="6213" y="7131"/>
                  </a:cubicBezTo>
                  <a:cubicBezTo>
                    <a:pt x="6148" y="7131"/>
                    <a:pt x="6081" y="7136"/>
                    <a:pt x="6012" y="7147"/>
                  </a:cubicBezTo>
                  <a:lnTo>
                    <a:pt x="3995" y="2119"/>
                  </a:lnTo>
                  <a:cubicBezTo>
                    <a:pt x="4429" y="1812"/>
                    <a:pt x="4608" y="1225"/>
                    <a:pt x="4404" y="741"/>
                  </a:cubicBezTo>
                  <a:cubicBezTo>
                    <a:pt x="4246" y="286"/>
                    <a:pt x="3813" y="0"/>
                    <a:pt x="3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a:off x="7086789" y="383353"/>
              <a:ext cx="251328" cy="326011"/>
            </a:xfrm>
            <a:custGeom>
              <a:avLst/>
              <a:gdLst/>
              <a:ahLst/>
              <a:cxnLst/>
              <a:rect l="l" t="t" r="r" b="b"/>
              <a:pathLst>
                <a:path w="7804" h="10123" extrusionOk="0">
                  <a:moveTo>
                    <a:pt x="3365" y="1"/>
                  </a:moveTo>
                  <a:cubicBezTo>
                    <a:pt x="3234" y="1"/>
                    <a:pt x="3101" y="25"/>
                    <a:pt x="2974" y="77"/>
                  </a:cubicBezTo>
                  <a:cubicBezTo>
                    <a:pt x="2566" y="230"/>
                    <a:pt x="2310" y="613"/>
                    <a:pt x="2310" y="1022"/>
                  </a:cubicBezTo>
                  <a:cubicBezTo>
                    <a:pt x="2106" y="817"/>
                    <a:pt x="1834" y="715"/>
                    <a:pt x="1562" y="715"/>
                  </a:cubicBezTo>
                  <a:cubicBezTo>
                    <a:pt x="1426" y="715"/>
                    <a:pt x="1290" y="741"/>
                    <a:pt x="1162" y="792"/>
                  </a:cubicBezTo>
                  <a:cubicBezTo>
                    <a:pt x="1" y="1324"/>
                    <a:pt x="445" y="3003"/>
                    <a:pt x="1624" y="3003"/>
                  </a:cubicBezTo>
                  <a:cubicBezTo>
                    <a:pt x="1689" y="3003"/>
                    <a:pt x="1756" y="2997"/>
                    <a:pt x="1825" y="2987"/>
                  </a:cubicBezTo>
                  <a:lnTo>
                    <a:pt x="3816" y="8015"/>
                  </a:lnTo>
                  <a:cubicBezTo>
                    <a:pt x="3357" y="8295"/>
                    <a:pt x="3204" y="8882"/>
                    <a:pt x="3408" y="9393"/>
                  </a:cubicBezTo>
                  <a:cubicBezTo>
                    <a:pt x="3567" y="9851"/>
                    <a:pt x="3991" y="10123"/>
                    <a:pt x="4449" y="10123"/>
                  </a:cubicBezTo>
                  <a:cubicBezTo>
                    <a:pt x="4577" y="10123"/>
                    <a:pt x="4708" y="10101"/>
                    <a:pt x="4837" y="10056"/>
                  </a:cubicBezTo>
                  <a:cubicBezTo>
                    <a:pt x="5220" y="9878"/>
                    <a:pt x="5501" y="9521"/>
                    <a:pt x="5501" y="9087"/>
                  </a:cubicBezTo>
                  <a:cubicBezTo>
                    <a:pt x="5712" y="9298"/>
                    <a:pt x="5997" y="9412"/>
                    <a:pt x="6278" y="9412"/>
                  </a:cubicBezTo>
                  <a:cubicBezTo>
                    <a:pt x="6405" y="9412"/>
                    <a:pt x="6531" y="9389"/>
                    <a:pt x="6649" y="9342"/>
                  </a:cubicBezTo>
                  <a:cubicBezTo>
                    <a:pt x="7804" y="8813"/>
                    <a:pt x="7394" y="7127"/>
                    <a:pt x="6232" y="7127"/>
                  </a:cubicBezTo>
                  <a:cubicBezTo>
                    <a:pt x="6161" y="7127"/>
                    <a:pt x="6088" y="7134"/>
                    <a:pt x="6011" y="7147"/>
                  </a:cubicBezTo>
                  <a:lnTo>
                    <a:pt x="3995" y="2119"/>
                  </a:lnTo>
                  <a:cubicBezTo>
                    <a:pt x="4454" y="1813"/>
                    <a:pt x="4607" y="1226"/>
                    <a:pt x="4403" y="741"/>
                  </a:cubicBezTo>
                  <a:cubicBezTo>
                    <a:pt x="4245"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a:off x="6667190" y="-48290"/>
              <a:ext cx="335383" cy="219026"/>
            </a:xfrm>
            <a:custGeom>
              <a:avLst/>
              <a:gdLst/>
              <a:ahLst/>
              <a:cxnLst/>
              <a:rect l="l" t="t" r="r" b="b"/>
              <a:pathLst>
                <a:path w="10414" h="6801" extrusionOk="0">
                  <a:moveTo>
                    <a:pt x="1975" y="1"/>
                  </a:moveTo>
                  <a:cubicBezTo>
                    <a:pt x="1522" y="1"/>
                    <a:pt x="1094" y="266"/>
                    <a:pt x="919" y="694"/>
                  </a:cubicBezTo>
                  <a:cubicBezTo>
                    <a:pt x="766" y="1102"/>
                    <a:pt x="868" y="1536"/>
                    <a:pt x="1174" y="1842"/>
                  </a:cubicBezTo>
                  <a:cubicBezTo>
                    <a:pt x="741" y="1868"/>
                    <a:pt x="358" y="2123"/>
                    <a:pt x="205" y="2531"/>
                  </a:cubicBezTo>
                  <a:cubicBezTo>
                    <a:pt x="0" y="3093"/>
                    <a:pt x="307" y="3756"/>
                    <a:pt x="894" y="3960"/>
                  </a:cubicBezTo>
                  <a:cubicBezTo>
                    <a:pt x="1028" y="4017"/>
                    <a:pt x="1170" y="4044"/>
                    <a:pt x="1312" y="4044"/>
                  </a:cubicBezTo>
                  <a:cubicBezTo>
                    <a:pt x="1682" y="4044"/>
                    <a:pt x="2050" y="3859"/>
                    <a:pt x="2272" y="3527"/>
                  </a:cubicBezTo>
                  <a:lnTo>
                    <a:pt x="7325" y="5466"/>
                  </a:lnTo>
                  <a:cubicBezTo>
                    <a:pt x="7223" y="6002"/>
                    <a:pt x="7530" y="6538"/>
                    <a:pt x="8040" y="6717"/>
                  </a:cubicBezTo>
                  <a:cubicBezTo>
                    <a:pt x="8178" y="6773"/>
                    <a:pt x="8323" y="6801"/>
                    <a:pt x="8466" y="6801"/>
                  </a:cubicBezTo>
                  <a:cubicBezTo>
                    <a:pt x="8902" y="6801"/>
                    <a:pt x="9322" y="6547"/>
                    <a:pt x="9495" y="6104"/>
                  </a:cubicBezTo>
                  <a:cubicBezTo>
                    <a:pt x="9648" y="5721"/>
                    <a:pt x="9546" y="5262"/>
                    <a:pt x="9265" y="4981"/>
                  </a:cubicBezTo>
                  <a:cubicBezTo>
                    <a:pt x="9673" y="4956"/>
                    <a:pt x="10056" y="4675"/>
                    <a:pt x="10209" y="4292"/>
                  </a:cubicBezTo>
                  <a:cubicBezTo>
                    <a:pt x="10414" y="3705"/>
                    <a:pt x="10107" y="3067"/>
                    <a:pt x="9546" y="2863"/>
                  </a:cubicBezTo>
                  <a:cubicBezTo>
                    <a:pt x="9404" y="2806"/>
                    <a:pt x="9259" y="2779"/>
                    <a:pt x="9117" y="2779"/>
                  </a:cubicBezTo>
                  <a:cubicBezTo>
                    <a:pt x="8746" y="2779"/>
                    <a:pt x="8396" y="2965"/>
                    <a:pt x="8193" y="3297"/>
                  </a:cubicBezTo>
                  <a:lnTo>
                    <a:pt x="3114" y="1332"/>
                  </a:lnTo>
                  <a:cubicBezTo>
                    <a:pt x="3216" y="796"/>
                    <a:pt x="2910" y="285"/>
                    <a:pt x="2400" y="81"/>
                  </a:cubicBezTo>
                  <a:cubicBezTo>
                    <a:pt x="2260" y="26"/>
                    <a:pt x="2116"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a:off x="6605550" y="372436"/>
              <a:ext cx="335383" cy="220797"/>
            </a:xfrm>
            <a:custGeom>
              <a:avLst/>
              <a:gdLst/>
              <a:ahLst/>
              <a:cxnLst/>
              <a:rect l="l" t="t" r="r" b="b"/>
              <a:pathLst>
                <a:path w="10414" h="6856" extrusionOk="0">
                  <a:moveTo>
                    <a:pt x="8440" y="1"/>
                  </a:moveTo>
                  <a:cubicBezTo>
                    <a:pt x="8297" y="1"/>
                    <a:pt x="8153" y="28"/>
                    <a:pt x="8014" y="84"/>
                  </a:cubicBezTo>
                  <a:cubicBezTo>
                    <a:pt x="7504" y="289"/>
                    <a:pt x="7198" y="799"/>
                    <a:pt x="7274" y="1335"/>
                  </a:cubicBezTo>
                  <a:lnTo>
                    <a:pt x="2246" y="3326"/>
                  </a:lnTo>
                  <a:cubicBezTo>
                    <a:pt x="2044" y="3013"/>
                    <a:pt x="1683" y="2833"/>
                    <a:pt x="1315" y="2833"/>
                  </a:cubicBezTo>
                  <a:cubicBezTo>
                    <a:pt x="1173" y="2833"/>
                    <a:pt x="1029" y="2860"/>
                    <a:pt x="893" y="2917"/>
                  </a:cubicBezTo>
                  <a:cubicBezTo>
                    <a:pt x="306" y="3122"/>
                    <a:pt x="0" y="3760"/>
                    <a:pt x="204" y="4347"/>
                  </a:cubicBezTo>
                  <a:cubicBezTo>
                    <a:pt x="358" y="4755"/>
                    <a:pt x="740" y="5010"/>
                    <a:pt x="1174" y="5036"/>
                  </a:cubicBezTo>
                  <a:cubicBezTo>
                    <a:pt x="868" y="5317"/>
                    <a:pt x="766" y="5776"/>
                    <a:pt x="919" y="6184"/>
                  </a:cubicBezTo>
                  <a:cubicBezTo>
                    <a:pt x="1111" y="6606"/>
                    <a:pt x="1519" y="6855"/>
                    <a:pt x="1959" y="6855"/>
                  </a:cubicBezTo>
                  <a:cubicBezTo>
                    <a:pt x="2105" y="6855"/>
                    <a:pt x="2254" y="6828"/>
                    <a:pt x="2399" y="6771"/>
                  </a:cubicBezTo>
                  <a:cubicBezTo>
                    <a:pt x="2910" y="6567"/>
                    <a:pt x="3191" y="6057"/>
                    <a:pt x="3114" y="5521"/>
                  </a:cubicBezTo>
                  <a:lnTo>
                    <a:pt x="8142" y="3530"/>
                  </a:lnTo>
                  <a:cubicBezTo>
                    <a:pt x="8362" y="3843"/>
                    <a:pt x="8716" y="4023"/>
                    <a:pt x="9086" y="4023"/>
                  </a:cubicBezTo>
                  <a:cubicBezTo>
                    <a:pt x="9231" y="4023"/>
                    <a:pt x="9377" y="3995"/>
                    <a:pt x="9520" y="3938"/>
                  </a:cubicBezTo>
                  <a:cubicBezTo>
                    <a:pt x="10107" y="3734"/>
                    <a:pt x="10413" y="3071"/>
                    <a:pt x="10184" y="2509"/>
                  </a:cubicBezTo>
                  <a:cubicBezTo>
                    <a:pt x="10031" y="2101"/>
                    <a:pt x="9648" y="1846"/>
                    <a:pt x="9239" y="1820"/>
                  </a:cubicBezTo>
                  <a:cubicBezTo>
                    <a:pt x="9520" y="1539"/>
                    <a:pt x="9622" y="1080"/>
                    <a:pt x="9469" y="697"/>
                  </a:cubicBezTo>
                  <a:cubicBezTo>
                    <a:pt x="9296" y="255"/>
                    <a:pt x="8876" y="1"/>
                    <a:pt x="8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a:off x="5898650" y="273792"/>
              <a:ext cx="333322" cy="220797"/>
            </a:xfrm>
            <a:custGeom>
              <a:avLst/>
              <a:gdLst/>
              <a:ahLst/>
              <a:cxnLst/>
              <a:rect l="l" t="t" r="r" b="b"/>
              <a:pathLst>
                <a:path w="10350" h="6856" extrusionOk="0">
                  <a:moveTo>
                    <a:pt x="8316" y="1"/>
                  </a:moveTo>
                  <a:cubicBezTo>
                    <a:pt x="8172" y="1"/>
                    <a:pt x="8027" y="28"/>
                    <a:pt x="7887" y="85"/>
                  </a:cubicBezTo>
                  <a:cubicBezTo>
                    <a:pt x="7377" y="289"/>
                    <a:pt x="7071" y="799"/>
                    <a:pt x="7173" y="1335"/>
                  </a:cubicBezTo>
                  <a:lnTo>
                    <a:pt x="6305" y="1667"/>
                  </a:lnTo>
                  <a:lnTo>
                    <a:pt x="2145" y="3326"/>
                  </a:lnTo>
                  <a:cubicBezTo>
                    <a:pt x="1992" y="3122"/>
                    <a:pt x="1787" y="2943"/>
                    <a:pt x="1532" y="2892"/>
                  </a:cubicBezTo>
                  <a:cubicBezTo>
                    <a:pt x="1434" y="2850"/>
                    <a:pt x="1328" y="2831"/>
                    <a:pt x="1218" y="2831"/>
                  </a:cubicBezTo>
                  <a:cubicBezTo>
                    <a:pt x="1129" y="2831"/>
                    <a:pt x="1037" y="2844"/>
                    <a:pt x="945" y="2867"/>
                  </a:cubicBezTo>
                  <a:cubicBezTo>
                    <a:pt x="894" y="2867"/>
                    <a:pt x="818" y="2892"/>
                    <a:pt x="741" y="2918"/>
                  </a:cubicBezTo>
                  <a:cubicBezTo>
                    <a:pt x="409" y="3045"/>
                    <a:pt x="128" y="3352"/>
                    <a:pt x="52" y="3709"/>
                  </a:cubicBezTo>
                  <a:cubicBezTo>
                    <a:pt x="1" y="3913"/>
                    <a:pt x="1" y="4143"/>
                    <a:pt x="77" y="4347"/>
                  </a:cubicBezTo>
                  <a:cubicBezTo>
                    <a:pt x="256" y="4730"/>
                    <a:pt x="613" y="5011"/>
                    <a:pt x="1047" y="5011"/>
                  </a:cubicBezTo>
                  <a:cubicBezTo>
                    <a:pt x="818" y="5240"/>
                    <a:pt x="715" y="5547"/>
                    <a:pt x="715" y="5853"/>
                  </a:cubicBezTo>
                  <a:cubicBezTo>
                    <a:pt x="775" y="6446"/>
                    <a:pt x="1263" y="6855"/>
                    <a:pt x="1801" y="6855"/>
                  </a:cubicBezTo>
                  <a:cubicBezTo>
                    <a:pt x="1957" y="6855"/>
                    <a:pt x="2117" y="6821"/>
                    <a:pt x="2272" y="6746"/>
                  </a:cubicBezTo>
                  <a:cubicBezTo>
                    <a:pt x="2451" y="6670"/>
                    <a:pt x="2630" y="6567"/>
                    <a:pt x="2757" y="6414"/>
                  </a:cubicBezTo>
                  <a:cubicBezTo>
                    <a:pt x="2961" y="6159"/>
                    <a:pt x="3038" y="5827"/>
                    <a:pt x="2987" y="5496"/>
                  </a:cubicBezTo>
                  <a:lnTo>
                    <a:pt x="6305" y="4194"/>
                  </a:lnTo>
                  <a:lnTo>
                    <a:pt x="8015" y="3505"/>
                  </a:lnTo>
                  <a:cubicBezTo>
                    <a:pt x="8263" y="3869"/>
                    <a:pt x="8611" y="4024"/>
                    <a:pt x="8953" y="4024"/>
                  </a:cubicBezTo>
                  <a:cubicBezTo>
                    <a:pt x="9665" y="4024"/>
                    <a:pt x="10350" y="3354"/>
                    <a:pt x="10057" y="2509"/>
                  </a:cubicBezTo>
                  <a:lnTo>
                    <a:pt x="10082" y="2509"/>
                  </a:lnTo>
                  <a:cubicBezTo>
                    <a:pt x="9904" y="2101"/>
                    <a:pt x="9546" y="1846"/>
                    <a:pt x="9112" y="1820"/>
                  </a:cubicBezTo>
                  <a:cubicBezTo>
                    <a:pt x="9419" y="1514"/>
                    <a:pt x="9521" y="1080"/>
                    <a:pt x="9368" y="672"/>
                  </a:cubicBezTo>
                  <a:cubicBezTo>
                    <a:pt x="9176" y="250"/>
                    <a:pt x="8753" y="1"/>
                    <a:pt x="8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a:off x="4577794" y="-294175"/>
              <a:ext cx="295932" cy="295384"/>
            </a:xfrm>
            <a:custGeom>
              <a:avLst/>
              <a:gdLst/>
              <a:ahLst/>
              <a:cxnLst/>
              <a:rect l="l" t="t" r="r" b="b"/>
              <a:pathLst>
                <a:path w="9189" h="9172" extrusionOk="0">
                  <a:moveTo>
                    <a:pt x="6563" y="1"/>
                  </a:moveTo>
                  <a:cubicBezTo>
                    <a:pt x="6255" y="1"/>
                    <a:pt x="5947" y="122"/>
                    <a:pt x="5717" y="366"/>
                  </a:cubicBezTo>
                  <a:cubicBezTo>
                    <a:pt x="5334" y="774"/>
                    <a:pt x="5283" y="1361"/>
                    <a:pt x="5590" y="1820"/>
                  </a:cubicBezTo>
                  <a:lnTo>
                    <a:pt x="1889" y="5751"/>
                  </a:lnTo>
                  <a:cubicBezTo>
                    <a:pt x="1695" y="5628"/>
                    <a:pt x="1485" y="5571"/>
                    <a:pt x="1278" y="5571"/>
                  </a:cubicBezTo>
                  <a:cubicBezTo>
                    <a:pt x="967" y="5571"/>
                    <a:pt x="664" y="5700"/>
                    <a:pt x="434" y="5929"/>
                  </a:cubicBezTo>
                  <a:cubicBezTo>
                    <a:pt x="0" y="6389"/>
                    <a:pt x="0" y="7103"/>
                    <a:pt x="434" y="7537"/>
                  </a:cubicBezTo>
                  <a:cubicBezTo>
                    <a:pt x="653" y="7723"/>
                    <a:pt x="917" y="7819"/>
                    <a:pt x="1188" y="7819"/>
                  </a:cubicBezTo>
                  <a:cubicBezTo>
                    <a:pt x="1328" y="7819"/>
                    <a:pt x="1469" y="7794"/>
                    <a:pt x="1608" y="7742"/>
                  </a:cubicBezTo>
                  <a:lnTo>
                    <a:pt x="1608" y="7742"/>
                  </a:lnTo>
                  <a:cubicBezTo>
                    <a:pt x="1455" y="8124"/>
                    <a:pt x="1557" y="8584"/>
                    <a:pt x="1863" y="8865"/>
                  </a:cubicBezTo>
                  <a:cubicBezTo>
                    <a:pt x="2080" y="9069"/>
                    <a:pt x="2354" y="9172"/>
                    <a:pt x="2626" y="9172"/>
                  </a:cubicBezTo>
                  <a:cubicBezTo>
                    <a:pt x="2929" y="9172"/>
                    <a:pt x="3230" y="9044"/>
                    <a:pt x="3446" y="8788"/>
                  </a:cubicBezTo>
                  <a:cubicBezTo>
                    <a:pt x="3829" y="8405"/>
                    <a:pt x="3880" y="7818"/>
                    <a:pt x="3573" y="7359"/>
                  </a:cubicBezTo>
                  <a:lnTo>
                    <a:pt x="7300" y="3454"/>
                  </a:lnTo>
                  <a:cubicBezTo>
                    <a:pt x="7483" y="3566"/>
                    <a:pt x="7690" y="3621"/>
                    <a:pt x="7896" y="3621"/>
                  </a:cubicBezTo>
                  <a:cubicBezTo>
                    <a:pt x="8207" y="3621"/>
                    <a:pt x="8514" y="3495"/>
                    <a:pt x="8729" y="3250"/>
                  </a:cubicBezTo>
                  <a:cubicBezTo>
                    <a:pt x="9188" y="2816"/>
                    <a:pt x="9188" y="2101"/>
                    <a:pt x="8729" y="1642"/>
                  </a:cubicBezTo>
                  <a:cubicBezTo>
                    <a:pt x="8527" y="1456"/>
                    <a:pt x="8269" y="1360"/>
                    <a:pt x="7999" y="1360"/>
                  </a:cubicBezTo>
                  <a:cubicBezTo>
                    <a:pt x="7861" y="1360"/>
                    <a:pt x="7719" y="1385"/>
                    <a:pt x="7580" y="1438"/>
                  </a:cubicBezTo>
                  <a:cubicBezTo>
                    <a:pt x="7733" y="1055"/>
                    <a:pt x="7631" y="595"/>
                    <a:pt x="7325" y="289"/>
                  </a:cubicBezTo>
                  <a:cubicBezTo>
                    <a:pt x="7109" y="97"/>
                    <a:pt x="6836"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a:off x="5631541" y="-86228"/>
              <a:ext cx="295932" cy="295127"/>
            </a:xfrm>
            <a:custGeom>
              <a:avLst/>
              <a:gdLst/>
              <a:ahLst/>
              <a:cxnLst/>
              <a:rect l="l" t="t" r="r" b="b"/>
              <a:pathLst>
                <a:path w="9189" h="9164" extrusionOk="0">
                  <a:moveTo>
                    <a:pt x="6563" y="1"/>
                  </a:moveTo>
                  <a:cubicBezTo>
                    <a:pt x="6255" y="1"/>
                    <a:pt x="5947" y="123"/>
                    <a:pt x="5717" y="366"/>
                  </a:cubicBezTo>
                  <a:cubicBezTo>
                    <a:pt x="5334" y="774"/>
                    <a:pt x="5283" y="1361"/>
                    <a:pt x="5589" y="1821"/>
                  </a:cubicBezTo>
                  <a:lnTo>
                    <a:pt x="1863" y="5725"/>
                  </a:lnTo>
                  <a:cubicBezTo>
                    <a:pt x="1680" y="5614"/>
                    <a:pt x="1477" y="5558"/>
                    <a:pt x="1274" y="5558"/>
                  </a:cubicBezTo>
                  <a:cubicBezTo>
                    <a:pt x="968" y="5558"/>
                    <a:pt x="664" y="5684"/>
                    <a:pt x="434" y="5930"/>
                  </a:cubicBezTo>
                  <a:cubicBezTo>
                    <a:pt x="0" y="6363"/>
                    <a:pt x="0" y="7078"/>
                    <a:pt x="434" y="7512"/>
                  </a:cubicBezTo>
                  <a:cubicBezTo>
                    <a:pt x="638" y="7716"/>
                    <a:pt x="910" y="7818"/>
                    <a:pt x="1190" y="7818"/>
                  </a:cubicBezTo>
                  <a:cubicBezTo>
                    <a:pt x="1330" y="7818"/>
                    <a:pt x="1472" y="7793"/>
                    <a:pt x="1608" y="7742"/>
                  </a:cubicBezTo>
                  <a:lnTo>
                    <a:pt x="1608" y="7742"/>
                  </a:lnTo>
                  <a:cubicBezTo>
                    <a:pt x="1455" y="8125"/>
                    <a:pt x="1557" y="8584"/>
                    <a:pt x="1863" y="8865"/>
                  </a:cubicBezTo>
                  <a:cubicBezTo>
                    <a:pt x="2077" y="9066"/>
                    <a:pt x="2339" y="9163"/>
                    <a:pt x="2603" y="9163"/>
                  </a:cubicBezTo>
                  <a:cubicBezTo>
                    <a:pt x="2908" y="9163"/>
                    <a:pt x="3213" y="9034"/>
                    <a:pt x="3446" y="8788"/>
                  </a:cubicBezTo>
                  <a:cubicBezTo>
                    <a:pt x="3828" y="8405"/>
                    <a:pt x="3879" y="7818"/>
                    <a:pt x="3573" y="7359"/>
                  </a:cubicBezTo>
                  <a:lnTo>
                    <a:pt x="7299" y="3454"/>
                  </a:lnTo>
                  <a:cubicBezTo>
                    <a:pt x="7483" y="3566"/>
                    <a:pt x="7690" y="3621"/>
                    <a:pt x="7896" y="3621"/>
                  </a:cubicBezTo>
                  <a:cubicBezTo>
                    <a:pt x="8207" y="3621"/>
                    <a:pt x="8514" y="3495"/>
                    <a:pt x="8729" y="3250"/>
                  </a:cubicBezTo>
                  <a:cubicBezTo>
                    <a:pt x="9188" y="2816"/>
                    <a:pt x="9188" y="2101"/>
                    <a:pt x="8729" y="1642"/>
                  </a:cubicBezTo>
                  <a:cubicBezTo>
                    <a:pt x="8527" y="1456"/>
                    <a:pt x="8269" y="1360"/>
                    <a:pt x="7999" y="1360"/>
                  </a:cubicBezTo>
                  <a:cubicBezTo>
                    <a:pt x="7861" y="1360"/>
                    <a:pt x="7719" y="1386"/>
                    <a:pt x="7580" y="1438"/>
                  </a:cubicBezTo>
                  <a:cubicBezTo>
                    <a:pt x="7733" y="1055"/>
                    <a:pt x="7631" y="595"/>
                    <a:pt x="7325" y="289"/>
                  </a:cubicBezTo>
                  <a:cubicBezTo>
                    <a:pt x="7109" y="97"/>
                    <a:pt x="6836"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1"/>
            <p:cNvSpPr/>
            <p:nvPr/>
          </p:nvSpPr>
          <p:spPr>
            <a:xfrm>
              <a:off x="4744197" y="60337"/>
              <a:ext cx="251585" cy="326333"/>
            </a:xfrm>
            <a:custGeom>
              <a:avLst/>
              <a:gdLst/>
              <a:ahLst/>
              <a:cxnLst/>
              <a:rect l="l" t="t" r="r" b="b"/>
              <a:pathLst>
                <a:path w="7812" h="10133" extrusionOk="0">
                  <a:moveTo>
                    <a:pt x="3366" y="0"/>
                  </a:moveTo>
                  <a:cubicBezTo>
                    <a:pt x="3234" y="0"/>
                    <a:pt x="3102" y="25"/>
                    <a:pt x="2975" y="77"/>
                  </a:cubicBezTo>
                  <a:cubicBezTo>
                    <a:pt x="2566" y="230"/>
                    <a:pt x="2311" y="613"/>
                    <a:pt x="2286" y="1021"/>
                  </a:cubicBezTo>
                  <a:cubicBezTo>
                    <a:pt x="2076" y="829"/>
                    <a:pt x="1806" y="720"/>
                    <a:pt x="1526" y="720"/>
                  </a:cubicBezTo>
                  <a:cubicBezTo>
                    <a:pt x="1397" y="720"/>
                    <a:pt x="1266" y="743"/>
                    <a:pt x="1137" y="792"/>
                  </a:cubicBezTo>
                  <a:cubicBezTo>
                    <a:pt x="0" y="1324"/>
                    <a:pt x="445"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69" y="10133"/>
                    <a:pt x="4705" y="10108"/>
                    <a:pt x="4838" y="10056"/>
                  </a:cubicBezTo>
                  <a:cubicBezTo>
                    <a:pt x="5221" y="9903"/>
                    <a:pt x="5476" y="9520"/>
                    <a:pt x="5502" y="9112"/>
                  </a:cubicBezTo>
                  <a:cubicBezTo>
                    <a:pt x="5711" y="9304"/>
                    <a:pt x="5993" y="9413"/>
                    <a:pt x="6273" y="9413"/>
                  </a:cubicBezTo>
                  <a:cubicBezTo>
                    <a:pt x="6401" y="9413"/>
                    <a:pt x="6530" y="9390"/>
                    <a:pt x="6650" y="9342"/>
                  </a:cubicBezTo>
                  <a:cubicBezTo>
                    <a:pt x="7811" y="8809"/>
                    <a:pt x="7390" y="7131"/>
                    <a:pt x="6213" y="7131"/>
                  </a:cubicBezTo>
                  <a:cubicBezTo>
                    <a:pt x="6148" y="7131"/>
                    <a:pt x="6081" y="7136"/>
                    <a:pt x="6012" y="7147"/>
                  </a:cubicBezTo>
                  <a:lnTo>
                    <a:pt x="3996" y="2119"/>
                  </a:lnTo>
                  <a:cubicBezTo>
                    <a:pt x="4430" y="1812"/>
                    <a:pt x="4608" y="1225"/>
                    <a:pt x="4404" y="741"/>
                  </a:cubicBezTo>
                  <a:cubicBezTo>
                    <a:pt x="4246" y="286"/>
                    <a:pt x="3813" y="0"/>
                    <a:pt x="3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1"/>
            <p:cNvSpPr/>
            <p:nvPr/>
          </p:nvSpPr>
          <p:spPr>
            <a:xfrm>
              <a:off x="5545651" y="383353"/>
              <a:ext cx="251328" cy="326011"/>
            </a:xfrm>
            <a:custGeom>
              <a:avLst/>
              <a:gdLst/>
              <a:ahLst/>
              <a:cxnLst/>
              <a:rect l="l" t="t" r="r" b="b"/>
              <a:pathLst>
                <a:path w="7804" h="10123" extrusionOk="0">
                  <a:moveTo>
                    <a:pt x="3364" y="1"/>
                  </a:moveTo>
                  <a:cubicBezTo>
                    <a:pt x="3233" y="1"/>
                    <a:pt x="3100" y="25"/>
                    <a:pt x="2973" y="77"/>
                  </a:cubicBezTo>
                  <a:cubicBezTo>
                    <a:pt x="2565" y="230"/>
                    <a:pt x="2310" y="613"/>
                    <a:pt x="2310" y="1022"/>
                  </a:cubicBezTo>
                  <a:cubicBezTo>
                    <a:pt x="2106" y="817"/>
                    <a:pt x="1833" y="715"/>
                    <a:pt x="1561" y="715"/>
                  </a:cubicBezTo>
                  <a:cubicBezTo>
                    <a:pt x="1425" y="715"/>
                    <a:pt x="1289" y="741"/>
                    <a:pt x="1161" y="792"/>
                  </a:cubicBezTo>
                  <a:cubicBezTo>
                    <a:pt x="0" y="1324"/>
                    <a:pt x="444" y="3003"/>
                    <a:pt x="1623" y="3003"/>
                  </a:cubicBezTo>
                  <a:cubicBezTo>
                    <a:pt x="1688" y="3003"/>
                    <a:pt x="1755" y="2997"/>
                    <a:pt x="1825" y="2987"/>
                  </a:cubicBezTo>
                  <a:lnTo>
                    <a:pt x="3816" y="8015"/>
                  </a:lnTo>
                  <a:cubicBezTo>
                    <a:pt x="3356" y="8295"/>
                    <a:pt x="3203" y="8882"/>
                    <a:pt x="3407" y="9393"/>
                  </a:cubicBezTo>
                  <a:cubicBezTo>
                    <a:pt x="3567" y="9851"/>
                    <a:pt x="3990" y="10123"/>
                    <a:pt x="4448" y="10123"/>
                  </a:cubicBezTo>
                  <a:cubicBezTo>
                    <a:pt x="4576" y="10123"/>
                    <a:pt x="4708" y="10101"/>
                    <a:pt x="4836" y="10056"/>
                  </a:cubicBezTo>
                  <a:cubicBezTo>
                    <a:pt x="5219" y="9878"/>
                    <a:pt x="5500" y="9521"/>
                    <a:pt x="5500" y="9087"/>
                  </a:cubicBezTo>
                  <a:cubicBezTo>
                    <a:pt x="5711" y="9298"/>
                    <a:pt x="5996" y="9412"/>
                    <a:pt x="6278" y="9412"/>
                  </a:cubicBezTo>
                  <a:cubicBezTo>
                    <a:pt x="6404" y="9412"/>
                    <a:pt x="6530" y="9389"/>
                    <a:pt x="6649" y="9342"/>
                  </a:cubicBezTo>
                  <a:cubicBezTo>
                    <a:pt x="7803" y="8813"/>
                    <a:pt x="7394" y="7127"/>
                    <a:pt x="6232" y="7127"/>
                  </a:cubicBezTo>
                  <a:cubicBezTo>
                    <a:pt x="6161" y="7127"/>
                    <a:pt x="6087" y="7134"/>
                    <a:pt x="6010" y="7147"/>
                  </a:cubicBezTo>
                  <a:lnTo>
                    <a:pt x="3994" y="2119"/>
                  </a:lnTo>
                  <a:cubicBezTo>
                    <a:pt x="4454" y="1813"/>
                    <a:pt x="4607" y="1226"/>
                    <a:pt x="4403" y="741"/>
                  </a:cubicBezTo>
                  <a:cubicBezTo>
                    <a:pt x="4245" y="287"/>
                    <a:pt x="3812" y="1"/>
                    <a:pt x="3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1"/>
            <p:cNvSpPr/>
            <p:nvPr/>
          </p:nvSpPr>
          <p:spPr>
            <a:xfrm>
              <a:off x="5126020" y="-48290"/>
              <a:ext cx="335383" cy="219026"/>
            </a:xfrm>
            <a:custGeom>
              <a:avLst/>
              <a:gdLst/>
              <a:ahLst/>
              <a:cxnLst/>
              <a:rect l="l" t="t" r="r" b="b"/>
              <a:pathLst>
                <a:path w="10414" h="6801" extrusionOk="0">
                  <a:moveTo>
                    <a:pt x="1975" y="1"/>
                  </a:moveTo>
                  <a:cubicBezTo>
                    <a:pt x="1522" y="1"/>
                    <a:pt x="1095" y="266"/>
                    <a:pt x="920" y="694"/>
                  </a:cubicBezTo>
                  <a:cubicBezTo>
                    <a:pt x="766" y="1102"/>
                    <a:pt x="868" y="1536"/>
                    <a:pt x="1175" y="1842"/>
                  </a:cubicBezTo>
                  <a:cubicBezTo>
                    <a:pt x="741" y="1868"/>
                    <a:pt x="358" y="2123"/>
                    <a:pt x="205" y="2531"/>
                  </a:cubicBezTo>
                  <a:cubicBezTo>
                    <a:pt x="1" y="3093"/>
                    <a:pt x="307" y="3756"/>
                    <a:pt x="894" y="3960"/>
                  </a:cubicBezTo>
                  <a:cubicBezTo>
                    <a:pt x="1028" y="4017"/>
                    <a:pt x="1170" y="4044"/>
                    <a:pt x="1312" y="4044"/>
                  </a:cubicBezTo>
                  <a:cubicBezTo>
                    <a:pt x="1682" y="4044"/>
                    <a:pt x="2051" y="3859"/>
                    <a:pt x="2272" y="3527"/>
                  </a:cubicBezTo>
                  <a:lnTo>
                    <a:pt x="7326" y="5466"/>
                  </a:lnTo>
                  <a:cubicBezTo>
                    <a:pt x="7224" y="6002"/>
                    <a:pt x="7530" y="6538"/>
                    <a:pt x="8040" y="6717"/>
                  </a:cubicBezTo>
                  <a:cubicBezTo>
                    <a:pt x="8179" y="6773"/>
                    <a:pt x="8323" y="6801"/>
                    <a:pt x="8466" y="6801"/>
                  </a:cubicBezTo>
                  <a:cubicBezTo>
                    <a:pt x="8902" y="6801"/>
                    <a:pt x="9322" y="6547"/>
                    <a:pt x="9495" y="6104"/>
                  </a:cubicBezTo>
                  <a:cubicBezTo>
                    <a:pt x="9648" y="5721"/>
                    <a:pt x="9546" y="5262"/>
                    <a:pt x="9265" y="4981"/>
                  </a:cubicBezTo>
                  <a:cubicBezTo>
                    <a:pt x="9674" y="4956"/>
                    <a:pt x="10057" y="4675"/>
                    <a:pt x="10210" y="4292"/>
                  </a:cubicBezTo>
                  <a:cubicBezTo>
                    <a:pt x="10414" y="3705"/>
                    <a:pt x="10108" y="3067"/>
                    <a:pt x="9546" y="2863"/>
                  </a:cubicBezTo>
                  <a:cubicBezTo>
                    <a:pt x="9405" y="2806"/>
                    <a:pt x="9260" y="2779"/>
                    <a:pt x="9117" y="2779"/>
                  </a:cubicBezTo>
                  <a:cubicBezTo>
                    <a:pt x="8746" y="2779"/>
                    <a:pt x="8396" y="2965"/>
                    <a:pt x="8193" y="3297"/>
                  </a:cubicBezTo>
                  <a:lnTo>
                    <a:pt x="3114" y="1332"/>
                  </a:lnTo>
                  <a:cubicBezTo>
                    <a:pt x="3217" y="796"/>
                    <a:pt x="2910" y="285"/>
                    <a:pt x="2400" y="81"/>
                  </a:cubicBezTo>
                  <a:cubicBezTo>
                    <a:pt x="2260" y="26"/>
                    <a:pt x="2116"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a:off x="5064379" y="372436"/>
              <a:ext cx="335383" cy="220797"/>
            </a:xfrm>
            <a:custGeom>
              <a:avLst/>
              <a:gdLst/>
              <a:ahLst/>
              <a:cxnLst/>
              <a:rect l="l" t="t" r="r" b="b"/>
              <a:pathLst>
                <a:path w="10414" h="6856" extrusionOk="0">
                  <a:moveTo>
                    <a:pt x="8440" y="1"/>
                  </a:moveTo>
                  <a:cubicBezTo>
                    <a:pt x="8298" y="1"/>
                    <a:pt x="8153" y="28"/>
                    <a:pt x="8015" y="84"/>
                  </a:cubicBezTo>
                  <a:cubicBezTo>
                    <a:pt x="7504" y="289"/>
                    <a:pt x="7198" y="799"/>
                    <a:pt x="7274" y="1335"/>
                  </a:cubicBezTo>
                  <a:lnTo>
                    <a:pt x="2246" y="3326"/>
                  </a:lnTo>
                  <a:cubicBezTo>
                    <a:pt x="2044" y="3013"/>
                    <a:pt x="1683" y="2833"/>
                    <a:pt x="1316" y="2833"/>
                  </a:cubicBezTo>
                  <a:cubicBezTo>
                    <a:pt x="1173" y="2833"/>
                    <a:pt x="1029" y="2860"/>
                    <a:pt x="894" y="2917"/>
                  </a:cubicBezTo>
                  <a:cubicBezTo>
                    <a:pt x="307" y="3122"/>
                    <a:pt x="1" y="3760"/>
                    <a:pt x="205" y="4347"/>
                  </a:cubicBezTo>
                  <a:cubicBezTo>
                    <a:pt x="358" y="4755"/>
                    <a:pt x="741" y="5010"/>
                    <a:pt x="1175" y="5036"/>
                  </a:cubicBezTo>
                  <a:cubicBezTo>
                    <a:pt x="868" y="5317"/>
                    <a:pt x="766" y="5776"/>
                    <a:pt x="919" y="6184"/>
                  </a:cubicBezTo>
                  <a:cubicBezTo>
                    <a:pt x="1111" y="6606"/>
                    <a:pt x="1519" y="6855"/>
                    <a:pt x="1960" y="6855"/>
                  </a:cubicBezTo>
                  <a:cubicBezTo>
                    <a:pt x="2105" y="6855"/>
                    <a:pt x="2254" y="6828"/>
                    <a:pt x="2400" y="6771"/>
                  </a:cubicBezTo>
                  <a:cubicBezTo>
                    <a:pt x="2910" y="6567"/>
                    <a:pt x="3191" y="6057"/>
                    <a:pt x="3114" y="5521"/>
                  </a:cubicBezTo>
                  <a:lnTo>
                    <a:pt x="8142" y="3530"/>
                  </a:lnTo>
                  <a:cubicBezTo>
                    <a:pt x="8363" y="3843"/>
                    <a:pt x="8716" y="4023"/>
                    <a:pt x="9087" y="4023"/>
                  </a:cubicBezTo>
                  <a:cubicBezTo>
                    <a:pt x="9231" y="4023"/>
                    <a:pt x="9378" y="3995"/>
                    <a:pt x="9520" y="3938"/>
                  </a:cubicBezTo>
                  <a:cubicBezTo>
                    <a:pt x="10107" y="3734"/>
                    <a:pt x="10414" y="3071"/>
                    <a:pt x="10184" y="2509"/>
                  </a:cubicBezTo>
                  <a:cubicBezTo>
                    <a:pt x="10031" y="2101"/>
                    <a:pt x="9648" y="1846"/>
                    <a:pt x="9240" y="1820"/>
                  </a:cubicBezTo>
                  <a:cubicBezTo>
                    <a:pt x="9520" y="1539"/>
                    <a:pt x="9622" y="1080"/>
                    <a:pt x="9469" y="697"/>
                  </a:cubicBezTo>
                  <a:cubicBezTo>
                    <a:pt x="9296" y="255"/>
                    <a:pt x="8877" y="1"/>
                    <a:pt x="8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p:nvPr/>
          </p:nvSpPr>
          <p:spPr>
            <a:xfrm>
              <a:off x="4353389" y="273792"/>
              <a:ext cx="337476" cy="221184"/>
            </a:xfrm>
            <a:custGeom>
              <a:avLst/>
              <a:gdLst/>
              <a:ahLst/>
              <a:cxnLst/>
              <a:rect l="l" t="t" r="r" b="b"/>
              <a:pathLst>
                <a:path w="10479" h="6868" extrusionOk="0">
                  <a:moveTo>
                    <a:pt x="8444" y="1"/>
                  </a:moveTo>
                  <a:cubicBezTo>
                    <a:pt x="8300" y="1"/>
                    <a:pt x="8154" y="28"/>
                    <a:pt x="8015" y="85"/>
                  </a:cubicBezTo>
                  <a:cubicBezTo>
                    <a:pt x="7504" y="289"/>
                    <a:pt x="7198" y="799"/>
                    <a:pt x="7300" y="1335"/>
                  </a:cubicBezTo>
                  <a:lnTo>
                    <a:pt x="6432" y="1667"/>
                  </a:lnTo>
                  <a:lnTo>
                    <a:pt x="2272" y="3326"/>
                  </a:lnTo>
                  <a:cubicBezTo>
                    <a:pt x="2119" y="3122"/>
                    <a:pt x="1915" y="2943"/>
                    <a:pt x="1659" y="2892"/>
                  </a:cubicBezTo>
                  <a:cubicBezTo>
                    <a:pt x="1561" y="2850"/>
                    <a:pt x="1455" y="2831"/>
                    <a:pt x="1345" y="2831"/>
                  </a:cubicBezTo>
                  <a:cubicBezTo>
                    <a:pt x="1256" y="2831"/>
                    <a:pt x="1164" y="2844"/>
                    <a:pt x="1072" y="2867"/>
                  </a:cubicBezTo>
                  <a:cubicBezTo>
                    <a:pt x="1021" y="2867"/>
                    <a:pt x="945" y="2892"/>
                    <a:pt x="868" y="2918"/>
                  </a:cubicBezTo>
                  <a:cubicBezTo>
                    <a:pt x="307" y="3122"/>
                    <a:pt x="1" y="3760"/>
                    <a:pt x="205" y="4347"/>
                  </a:cubicBezTo>
                  <a:cubicBezTo>
                    <a:pt x="383" y="4730"/>
                    <a:pt x="741" y="5011"/>
                    <a:pt x="1175" y="5036"/>
                  </a:cubicBezTo>
                  <a:cubicBezTo>
                    <a:pt x="945" y="5240"/>
                    <a:pt x="843" y="5547"/>
                    <a:pt x="843" y="5878"/>
                  </a:cubicBezTo>
                  <a:cubicBezTo>
                    <a:pt x="903" y="6460"/>
                    <a:pt x="1404" y="6868"/>
                    <a:pt x="1950" y="6868"/>
                  </a:cubicBezTo>
                  <a:cubicBezTo>
                    <a:pt x="2099" y="6868"/>
                    <a:pt x="2252" y="6837"/>
                    <a:pt x="2400" y="6772"/>
                  </a:cubicBezTo>
                  <a:cubicBezTo>
                    <a:pt x="2578" y="6695"/>
                    <a:pt x="2757" y="6567"/>
                    <a:pt x="2885" y="6414"/>
                  </a:cubicBezTo>
                  <a:cubicBezTo>
                    <a:pt x="3089" y="6159"/>
                    <a:pt x="3165" y="5827"/>
                    <a:pt x="3114" y="5521"/>
                  </a:cubicBezTo>
                  <a:lnTo>
                    <a:pt x="6432" y="4194"/>
                  </a:lnTo>
                  <a:lnTo>
                    <a:pt x="8142" y="3530"/>
                  </a:lnTo>
                  <a:cubicBezTo>
                    <a:pt x="8388" y="3882"/>
                    <a:pt x="8730" y="4032"/>
                    <a:pt x="9068" y="4032"/>
                  </a:cubicBezTo>
                  <a:cubicBezTo>
                    <a:pt x="9784" y="4032"/>
                    <a:pt x="10479" y="3359"/>
                    <a:pt x="10184" y="2509"/>
                  </a:cubicBezTo>
                  <a:lnTo>
                    <a:pt x="10210" y="2509"/>
                  </a:lnTo>
                  <a:cubicBezTo>
                    <a:pt x="10031" y="2101"/>
                    <a:pt x="9674" y="1846"/>
                    <a:pt x="9240" y="1820"/>
                  </a:cubicBezTo>
                  <a:cubicBezTo>
                    <a:pt x="9342" y="1718"/>
                    <a:pt x="9444" y="1591"/>
                    <a:pt x="9495" y="1437"/>
                  </a:cubicBezTo>
                  <a:cubicBezTo>
                    <a:pt x="9571" y="1233"/>
                    <a:pt x="9571" y="1029"/>
                    <a:pt x="9546" y="825"/>
                  </a:cubicBezTo>
                  <a:cubicBezTo>
                    <a:pt x="9520" y="774"/>
                    <a:pt x="9495" y="723"/>
                    <a:pt x="9495" y="672"/>
                  </a:cubicBezTo>
                  <a:cubicBezTo>
                    <a:pt x="9303" y="250"/>
                    <a:pt x="8880" y="1"/>
                    <a:pt x="8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1"/>
            <p:cNvSpPr/>
            <p:nvPr/>
          </p:nvSpPr>
          <p:spPr>
            <a:xfrm>
              <a:off x="3036624" y="-294175"/>
              <a:ext cx="295932" cy="295384"/>
            </a:xfrm>
            <a:custGeom>
              <a:avLst/>
              <a:gdLst/>
              <a:ahLst/>
              <a:cxnLst/>
              <a:rect l="l" t="t" r="r" b="b"/>
              <a:pathLst>
                <a:path w="9189" h="9172" extrusionOk="0">
                  <a:moveTo>
                    <a:pt x="6563" y="1"/>
                  </a:moveTo>
                  <a:cubicBezTo>
                    <a:pt x="6256" y="1"/>
                    <a:pt x="5947" y="122"/>
                    <a:pt x="5718" y="366"/>
                  </a:cubicBezTo>
                  <a:cubicBezTo>
                    <a:pt x="5335" y="774"/>
                    <a:pt x="5284" y="1361"/>
                    <a:pt x="5590" y="1820"/>
                  </a:cubicBezTo>
                  <a:lnTo>
                    <a:pt x="1889" y="5751"/>
                  </a:lnTo>
                  <a:cubicBezTo>
                    <a:pt x="1695" y="5628"/>
                    <a:pt x="1485" y="5571"/>
                    <a:pt x="1278" y="5571"/>
                  </a:cubicBezTo>
                  <a:cubicBezTo>
                    <a:pt x="967" y="5571"/>
                    <a:pt x="664" y="5700"/>
                    <a:pt x="434" y="5929"/>
                  </a:cubicBezTo>
                  <a:cubicBezTo>
                    <a:pt x="0" y="6389"/>
                    <a:pt x="0" y="7103"/>
                    <a:pt x="434" y="7537"/>
                  </a:cubicBezTo>
                  <a:cubicBezTo>
                    <a:pt x="653" y="7723"/>
                    <a:pt x="917" y="7819"/>
                    <a:pt x="1188" y="7819"/>
                  </a:cubicBezTo>
                  <a:cubicBezTo>
                    <a:pt x="1328" y="7819"/>
                    <a:pt x="1470" y="7794"/>
                    <a:pt x="1608" y="7742"/>
                  </a:cubicBezTo>
                  <a:lnTo>
                    <a:pt x="1608" y="7742"/>
                  </a:lnTo>
                  <a:cubicBezTo>
                    <a:pt x="1455" y="8124"/>
                    <a:pt x="1557" y="8584"/>
                    <a:pt x="1864" y="8865"/>
                  </a:cubicBezTo>
                  <a:cubicBezTo>
                    <a:pt x="2081" y="9069"/>
                    <a:pt x="2354" y="9172"/>
                    <a:pt x="2626" y="9172"/>
                  </a:cubicBezTo>
                  <a:cubicBezTo>
                    <a:pt x="2930" y="9172"/>
                    <a:pt x="3230" y="9044"/>
                    <a:pt x="3446" y="8788"/>
                  </a:cubicBezTo>
                  <a:cubicBezTo>
                    <a:pt x="3829" y="8405"/>
                    <a:pt x="3880" y="7818"/>
                    <a:pt x="3574" y="7359"/>
                  </a:cubicBezTo>
                  <a:lnTo>
                    <a:pt x="7300" y="3454"/>
                  </a:lnTo>
                  <a:cubicBezTo>
                    <a:pt x="7483" y="3566"/>
                    <a:pt x="7690" y="3621"/>
                    <a:pt x="7896" y="3621"/>
                  </a:cubicBezTo>
                  <a:cubicBezTo>
                    <a:pt x="8207" y="3621"/>
                    <a:pt x="8514" y="3495"/>
                    <a:pt x="8729" y="3250"/>
                  </a:cubicBezTo>
                  <a:cubicBezTo>
                    <a:pt x="9189" y="2816"/>
                    <a:pt x="9189" y="2101"/>
                    <a:pt x="8729" y="1642"/>
                  </a:cubicBezTo>
                  <a:cubicBezTo>
                    <a:pt x="8527" y="1456"/>
                    <a:pt x="8269" y="1360"/>
                    <a:pt x="8000" y="1360"/>
                  </a:cubicBezTo>
                  <a:cubicBezTo>
                    <a:pt x="7861" y="1360"/>
                    <a:pt x="7719" y="1385"/>
                    <a:pt x="7581" y="1438"/>
                  </a:cubicBezTo>
                  <a:cubicBezTo>
                    <a:pt x="7734" y="1055"/>
                    <a:pt x="7632" y="595"/>
                    <a:pt x="7325" y="289"/>
                  </a:cubicBezTo>
                  <a:cubicBezTo>
                    <a:pt x="7109"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p:nvPr/>
          </p:nvSpPr>
          <p:spPr>
            <a:xfrm>
              <a:off x="4090371" y="-85938"/>
              <a:ext cx="295932" cy="294837"/>
            </a:xfrm>
            <a:custGeom>
              <a:avLst/>
              <a:gdLst/>
              <a:ahLst/>
              <a:cxnLst/>
              <a:rect l="l" t="t" r="r" b="b"/>
              <a:pathLst>
                <a:path w="9189" h="9155" extrusionOk="0">
                  <a:moveTo>
                    <a:pt x="6580" y="1"/>
                  </a:moveTo>
                  <a:cubicBezTo>
                    <a:pt x="6271" y="1"/>
                    <a:pt x="5962" y="123"/>
                    <a:pt x="5743" y="357"/>
                  </a:cubicBezTo>
                  <a:cubicBezTo>
                    <a:pt x="5360" y="765"/>
                    <a:pt x="5309" y="1352"/>
                    <a:pt x="5615" y="1812"/>
                  </a:cubicBezTo>
                  <a:lnTo>
                    <a:pt x="1863" y="5716"/>
                  </a:lnTo>
                  <a:cubicBezTo>
                    <a:pt x="1680" y="5605"/>
                    <a:pt x="1477" y="5549"/>
                    <a:pt x="1274" y="5549"/>
                  </a:cubicBezTo>
                  <a:cubicBezTo>
                    <a:pt x="969" y="5549"/>
                    <a:pt x="664" y="5675"/>
                    <a:pt x="434" y="5921"/>
                  </a:cubicBezTo>
                  <a:cubicBezTo>
                    <a:pt x="0" y="6354"/>
                    <a:pt x="0" y="7069"/>
                    <a:pt x="434" y="7503"/>
                  </a:cubicBezTo>
                  <a:cubicBezTo>
                    <a:pt x="638" y="7707"/>
                    <a:pt x="911" y="7809"/>
                    <a:pt x="1190" y="7809"/>
                  </a:cubicBezTo>
                  <a:cubicBezTo>
                    <a:pt x="1330" y="7809"/>
                    <a:pt x="1472" y="7784"/>
                    <a:pt x="1608" y="7733"/>
                  </a:cubicBezTo>
                  <a:lnTo>
                    <a:pt x="1608" y="7733"/>
                  </a:lnTo>
                  <a:cubicBezTo>
                    <a:pt x="1455" y="8116"/>
                    <a:pt x="1557" y="8575"/>
                    <a:pt x="1863" y="8856"/>
                  </a:cubicBezTo>
                  <a:cubicBezTo>
                    <a:pt x="2077" y="9057"/>
                    <a:pt x="2340" y="9154"/>
                    <a:pt x="2604" y="9154"/>
                  </a:cubicBezTo>
                  <a:cubicBezTo>
                    <a:pt x="2908" y="9154"/>
                    <a:pt x="3213" y="9025"/>
                    <a:pt x="3446" y="8779"/>
                  </a:cubicBezTo>
                  <a:cubicBezTo>
                    <a:pt x="3829" y="8396"/>
                    <a:pt x="3880" y="7809"/>
                    <a:pt x="3573" y="7350"/>
                  </a:cubicBezTo>
                  <a:lnTo>
                    <a:pt x="7300" y="3445"/>
                  </a:lnTo>
                  <a:cubicBezTo>
                    <a:pt x="7483" y="3557"/>
                    <a:pt x="7690" y="3612"/>
                    <a:pt x="7896" y="3612"/>
                  </a:cubicBezTo>
                  <a:cubicBezTo>
                    <a:pt x="8207" y="3612"/>
                    <a:pt x="8514" y="3486"/>
                    <a:pt x="8729" y="3241"/>
                  </a:cubicBezTo>
                  <a:cubicBezTo>
                    <a:pt x="9188" y="2807"/>
                    <a:pt x="9188" y="2092"/>
                    <a:pt x="8729" y="1633"/>
                  </a:cubicBezTo>
                  <a:cubicBezTo>
                    <a:pt x="8527" y="1447"/>
                    <a:pt x="8269" y="1351"/>
                    <a:pt x="8000" y="1351"/>
                  </a:cubicBezTo>
                  <a:cubicBezTo>
                    <a:pt x="7861" y="1351"/>
                    <a:pt x="7719" y="1377"/>
                    <a:pt x="7581" y="1429"/>
                  </a:cubicBezTo>
                  <a:cubicBezTo>
                    <a:pt x="7734" y="1046"/>
                    <a:pt x="7632" y="586"/>
                    <a:pt x="7325" y="280"/>
                  </a:cubicBezTo>
                  <a:cubicBezTo>
                    <a:pt x="7113" y="91"/>
                    <a:pt x="6846"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p:nvPr/>
          </p:nvSpPr>
          <p:spPr>
            <a:xfrm>
              <a:off x="3203027" y="60337"/>
              <a:ext cx="251585" cy="326333"/>
            </a:xfrm>
            <a:custGeom>
              <a:avLst/>
              <a:gdLst/>
              <a:ahLst/>
              <a:cxnLst/>
              <a:rect l="l" t="t" r="r" b="b"/>
              <a:pathLst>
                <a:path w="7812" h="10133" extrusionOk="0">
                  <a:moveTo>
                    <a:pt x="3366" y="0"/>
                  </a:moveTo>
                  <a:cubicBezTo>
                    <a:pt x="3235" y="0"/>
                    <a:pt x="3102" y="25"/>
                    <a:pt x="2975" y="77"/>
                  </a:cubicBezTo>
                  <a:cubicBezTo>
                    <a:pt x="2567" y="230"/>
                    <a:pt x="2312" y="613"/>
                    <a:pt x="2286" y="1021"/>
                  </a:cubicBezTo>
                  <a:cubicBezTo>
                    <a:pt x="2076" y="829"/>
                    <a:pt x="1806" y="720"/>
                    <a:pt x="1526" y="720"/>
                  </a:cubicBezTo>
                  <a:cubicBezTo>
                    <a:pt x="1397" y="720"/>
                    <a:pt x="1266" y="743"/>
                    <a:pt x="1138" y="792"/>
                  </a:cubicBezTo>
                  <a:cubicBezTo>
                    <a:pt x="1" y="1324"/>
                    <a:pt x="446"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70" y="10133"/>
                    <a:pt x="4705" y="10108"/>
                    <a:pt x="4838" y="10056"/>
                  </a:cubicBezTo>
                  <a:cubicBezTo>
                    <a:pt x="5221" y="9903"/>
                    <a:pt x="5476" y="9520"/>
                    <a:pt x="5502" y="9112"/>
                  </a:cubicBezTo>
                  <a:cubicBezTo>
                    <a:pt x="5712" y="9304"/>
                    <a:pt x="5993" y="9413"/>
                    <a:pt x="6273" y="9413"/>
                  </a:cubicBezTo>
                  <a:cubicBezTo>
                    <a:pt x="6402" y="9413"/>
                    <a:pt x="6530" y="9390"/>
                    <a:pt x="6650" y="9342"/>
                  </a:cubicBezTo>
                  <a:cubicBezTo>
                    <a:pt x="7812" y="8809"/>
                    <a:pt x="7391" y="7131"/>
                    <a:pt x="6214" y="7131"/>
                  </a:cubicBezTo>
                  <a:cubicBezTo>
                    <a:pt x="6149" y="7131"/>
                    <a:pt x="6082" y="7136"/>
                    <a:pt x="6012" y="7147"/>
                  </a:cubicBezTo>
                  <a:lnTo>
                    <a:pt x="3996" y="2119"/>
                  </a:lnTo>
                  <a:cubicBezTo>
                    <a:pt x="4430" y="1812"/>
                    <a:pt x="4609" y="1225"/>
                    <a:pt x="4404" y="741"/>
                  </a:cubicBezTo>
                  <a:cubicBezTo>
                    <a:pt x="4246" y="286"/>
                    <a:pt x="3814" y="0"/>
                    <a:pt x="3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1"/>
            <p:cNvSpPr/>
            <p:nvPr/>
          </p:nvSpPr>
          <p:spPr>
            <a:xfrm>
              <a:off x="4004480" y="383353"/>
              <a:ext cx="251328" cy="326011"/>
            </a:xfrm>
            <a:custGeom>
              <a:avLst/>
              <a:gdLst/>
              <a:ahLst/>
              <a:cxnLst/>
              <a:rect l="l" t="t" r="r" b="b"/>
              <a:pathLst>
                <a:path w="7804" h="10123" extrusionOk="0">
                  <a:moveTo>
                    <a:pt x="3364" y="1"/>
                  </a:moveTo>
                  <a:cubicBezTo>
                    <a:pt x="3233" y="1"/>
                    <a:pt x="3101" y="25"/>
                    <a:pt x="2974" y="77"/>
                  </a:cubicBezTo>
                  <a:cubicBezTo>
                    <a:pt x="2565" y="230"/>
                    <a:pt x="2310" y="613"/>
                    <a:pt x="2310" y="1022"/>
                  </a:cubicBezTo>
                  <a:cubicBezTo>
                    <a:pt x="2106" y="817"/>
                    <a:pt x="1834" y="715"/>
                    <a:pt x="1561" y="715"/>
                  </a:cubicBezTo>
                  <a:cubicBezTo>
                    <a:pt x="1425" y="715"/>
                    <a:pt x="1289" y="741"/>
                    <a:pt x="1162" y="792"/>
                  </a:cubicBezTo>
                  <a:cubicBezTo>
                    <a:pt x="0" y="1324"/>
                    <a:pt x="444" y="3003"/>
                    <a:pt x="1624" y="3003"/>
                  </a:cubicBezTo>
                  <a:cubicBezTo>
                    <a:pt x="1689" y="3003"/>
                    <a:pt x="1756" y="2997"/>
                    <a:pt x="1825" y="2987"/>
                  </a:cubicBezTo>
                  <a:lnTo>
                    <a:pt x="3816" y="8015"/>
                  </a:lnTo>
                  <a:cubicBezTo>
                    <a:pt x="3356" y="8295"/>
                    <a:pt x="3203" y="8882"/>
                    <a:pt x="3407" y="9393"/>
                  </a:cubicBezTo>
                  <a:cubicBezTo>
                    <a:pt x="3567" y="9851"/>
                    <a:pt x="3991" y="10123"/>
                    <a:pt x="4448" y="10123"/>
                  </a:cubicBezTo>
                  <a:cubicBezTo>
                    <a:pt x="4577" y="10123"/>
                    <a:pt x="4708" y="10101"/>
                    <a:pt x="4837" y="10056"/>
                  </a:cubicBezTo>
                  <a:cubicBezTo>
                    <a:pt x="5220" y="9878"/>
                    <a:pt x="5500" y="9521"/>
                    <a:pt x="5500" y="9087"/>
                  </a:cubicBezTo>
                  <a:cubicBezTo>
                    <a:pt x="5712" y="9298"/>
                    <a:pt x="5996" y="9412"/>
                    <a:pt x="6278" y="9412"/>
                  </a:cubicBezTo>
                  <a:cubicBezTo>
                    <a:pt x="6404" y="9412"/>
                    <a:pt x="6530" y="9389"/>
                    <a:pt x="6649" y="9342"/>
                  </a:cubicBezTo>
                  <a:cubicBezTo>
                    <a:pt x="7803" y="8813"/>
                    <a:pt x="7394" y="7127"/>
                    <a:pt x="6232" y="7127"/>
                  </a:cubicBezTo>
                  <a:cubicBezTo>
                    <a:pt x="6161" y="7127"/>
                    <a:pt x="6087" y="7134"/>
                    <a:pt x="6011" y="7147"/>
                  </a:cubicBezTo>
                  <a:lnTo>
                    <a:pt x="3995" y="2119"/>
                  </a:lnTo>
                  <a:cubicBezTo>
                    <a:pt x="4454" y="1813"/>
                    <a:pt x="4607" y="1226"/>
                    <a:pt x="4403" y="741"/>
                  </a:cubicBezTo>
                  <a:cubicBezTo>
                    <a:pt x="4245" y="287"/>
                    <a:pt x="3812" y="1"/>
                    <a:pt x="3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1"/>
            <p:cNvSpPr/>
            <p:nvPr/>
          </p:nvSpPr>
          <p:spPr>
            <a:xfrm>
              <a:off x="3584849" y="-48290"/>
              <a:ext cx="335415" cy="219026"/>
            </a:xfrm>
            <a:custGeom>
              <a:avLst/>
              <a:gdLst/>
              <a:ahLst/>
              <a:cxnLst/>
              <a:rect l="l" t="t" r="r" b="b"/>
              <a:pathLst>
                <a:path w="10415" h="6801" extrusionOk="0">
                  <a:moveTo>
                    <a:pt x="1975" y="1"/>
                  </a:moveTo>
                  <a:cubicBezTo>
                    <a:pt x="1522" y="1"/>
                    <a:pt x="1095" y="266"/>
                    <a:pt x="920" y="694"/>
                  </a:cubicBezTo>
                  <a:cubicBezTo>
                    <a:pt x="767" y="1102"/>
                    <a:pt x="869" y="1536"/>
                    <a:pt x="1175" y="1842"/>
                  </a:cubicBezTo>
                  <a:cubicBezTo>
                    <a:pt x="741" y="1868"/>
                    <a:pt x="358" y="2123"/>
                    <a:pt x="205" y="2531"/>
                  </a:cubicBezTo>
                  <a:cubicBezTo>
                    <a:pt x="1" y="3093"/>
                    <a:pt x="307" y="3756"/>
                    <a:pt x="894" y="3960"/>
                  </a:cubicBezTo>
                  <a:cubicBezTo>
                    <a:pt x="1029" y="4017"/>
                    <a:pt x="1171" y="4044"/>
                    <a:pt x="1312" y="4044"/>
                  </a:cubicBezTo>
                  <a:cubicBezTo>
                    <a:pt x="1683" y="4044"/>
                    <a:pt x="2051" y="3859"/>
                    <a:pt x="2272" y="3527"/>
                  </a:cubicBezTo>
                  <a:lnTo>
                    <a:pt x="7326" y="5466"/>
                  </a:lnTo>
                  <a:cubicBezTo>
                    <a:pt x="7224" y="6002"/>
                    <a:pt x="7530" y="6538"/>
                    <a:pt x="8041" y="6717"/>
                  </a:cubicBezTo>
                  <a:cubicBezTo>
                    <a:pt x="8179" y="6773"/>
                    <a:pt x="8324" y="6801"/>
                    <a:pt x="8466" y="6801"/>
                  </a:cubicBezTo>
                  <a:cubicBezTo>
                    <a:pt x="8903" y="6801"/>
                    <a:pt x="9322" y="6547"/>
                    <a:pt x="9495" y="6104"/>
                  </a:cubicBezTo>
                  <a:cubicBezTo>
                    <a:pt x="9648" y="5721"/>
                    <a:pt x="9546" y="5262"/>
                    <a:pt x="9266" y="4981"/>
                  </a:cubicBezTo>
                  <a:cubicBezTo>
                    <a:pt x="9674" y="4956"/>
                    <a:pt x="10057" y="4675"/>
                    <a:pt x="10210" y="4292"/>
                  </a:cubicBezTo>
                  <a:cubicBezTo>
                    <a:pt x="10414" y="3705"/>
                    <a:pt x="10108" y="3067"/>
                    <a:pt x="9546" y="2863"/>
                  </a:cubicBezTo>
                  <a:cubicBezTo>
                    <a:pt x="9405" y="2806"/>
                    <a:pt x="9260" y="2779"/>
                    <a:pt x="9118" y="2779"/>
                  </a:cubicBezTo>
                  <a:cubicBezTo>
                    <a:pt x="8747" y="2779"/>
                    <a:pt x="8397" y="2965"/>
                    <a:pt x="8194" y="3297"/>
                  </a:cubicBezTo>
                  <a:lnTo>
                    <a:pt x="3115" y="1332"/>
                  </a:lnTo>
                  <a:cubicBezTo>
                    <a:pt x="3217" y="796"/>
                    <a:pt x="2911" y="285"/>
                    <a:pt x="2400" y="81"/>
                  </a:cubicBezTo>
                  <a:cubicBezTo>
                    <a:pt x="2261" y="26"/>
                    <a:pt x="2117"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1"/>
            <p:cNvSpPr/>
            <p:nvPr/>
          </p:nvSpPr>
          <p:spPr>
            <a:xfrm>
              <a:off x="3523209" y="372436"/>
              <a:ext cx="335383" cy="220797"/>
            </a:xfrm>
            <a:custGeom>
              <a:avLst/>
              <a:gdLst/>
              <a:ahLst/>
              <a:cxnLst/>
              <a:rect l="l" t="t" r="r" b="b"/>
              <a:pathLst>
                <a:path w="10414" h="6856" extrusionOk="0">
                  <a:moveTo>
                    <a:pt x="8441" y="1"/>
                  </a:moveTo>
                  <a:cubicBezTo>
                    <a:pt x="8298" y="1"/>
                    <a:pt x="8153" y="28"/>
                    <a:pt x="8015" y="84"/>
                  </a:cubicBezTo>
                  <a:cubicBezTo>
                    <a:pt x="7504" y="289"/>
                    <a:pt x="7198" y="799"/>
                    <a:pt x="7275" y="1335"/>
                  </a:cubicBezTo>
                  <a:lnTo>
                    <a:pt x="2247" y="3326"/>
                  </a:lnTo>
                  <a:cubicBezTo>
                    <a:pt x="2045" y="3013"/>
                    <a:pt x="1683" y="2833"/>
                    <a:pt x="1316" y="2833"/>
                  </a:cubicBezTo>
                  <a:cubicBezTo>
                    <a:pt x="1173" y="2833"/>
                    <a:pt x="1030" y="2860"/>
                    <a:pt x="894" y="2917"/>
                  </a:cubicBezTo>
                  <a:cubicBezTo>
                    <a:pt x="307" y="3122"/>
                    <a:pt x="1" y="3760"/>
                    <a:pt x="205" y="4347"/>
                  </a:cubicBezTo>
                  <a:cubicBezTo>
                    <a:pt x="358" y="4755"/>
                    <a:pt x="741" y="5010"/>
                    <a:pt x="1175" y="5036"/>
                  </a:cubicBezTo>
                  <a:cubicBezTo>
                    <a:pt x="869" y="5317"/>
                    <a:pt x="766" y="5776"/>
                    <a:pt x="920" y="6184"/>
                  </a:cubicBezTo>
                  <a:cubicBezTo>
                    <a:pt x="1111" y="6606"/>
                    <a:pt x="1520" y="6855"/>
                    <a:pt x="1960" y="6855"/>
                  </a:cubicBezTo>
                  <a:cubicBezTo>
                    <a:pt x="2105" y="6855"/>
                    <a:pt x="2254" y="6828"/>
                    <a:pt x="2400" y="6771"/>
                  </a:cubicBezTo>
                  <a:cubicBezTo>
                    <a:pt x="2910" y="6567"/>
                    <a:pt x="3191" y="6057"/>
                    <a:pt x="3115" y="5521"/>
                  </a:cubicBezTo>
                  <a:lnTo>
                    <a:pt x="8142" y="3530"/>
                  </a:lnTo>
                  <a:cubicBezTo>
                    <a:pt x="8363" y="3843"/>
                    <a:pt x="8716" y="4023"/>
                    <a:pt x="9087" y="4023"/>
                  </a:cubicBezTo>
                  <a:cubicBezTo>
                    <a:pt x="9231" y="4023"/>
                    <a:pt x="9378" y="3995"/>
                    <a:pt x="9521" y="3938"/>
                  </a:cubicBezTo>
                  <a:cubicBezTo>
                    <a:pt x="10108" y="3734"/>
                    <a:pt x="10414" y="3071"/>
                    <a:pt x="10184" y="2509"/>
                  </a:cubicBezTo>
                  <a:cubicBezTo>
                    <a:pt x="10031" y="2101"/>
                    <a:pt x="9648" y="1846"/>
                    <a:pt x="9240" y="1820"/>
                  </a:cubicBezTo>
                  <a:cubicBezTo>
                    <a:pt x="9521" y="1539"/>
                    <a:pt x="9623" y="1080"/>
                    <a:pt x="9470" y="697"/>
                  </a:cubicBezTo>
                  <a:cubicBezTo>
                    <a:pt x="9297" y="255"/>
                    <a:pt x="8877" y="1"/>
                    <a:pt x="8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2812219" y="273792"/>
              <a:ext cx="337734" cy="220153"/>
            </a:xfrm>
            <a:custGeom>
              <a:avLst/>
              <a:gdLst/>
              <a:ahLst/>
              <a:cxnLst/>
              <a:rect l="l" t="t" r="r" b="b"/>
              <a:pathLst>
                <a:path w="10487" h="6836" extrusionOk="0">
                  <a:moveTo>
                    <a:pt x="8444" y="1"/>
                  </a:moveTo>
                  <a:cubicBezTo>
                    <a:pt x="8300" y="1"/>
                    <a:pt x="8154" y="28"/>
                    <a:pt x="8015" y="85"/>
                  </a:cubicBezTo>
                  <a:cubicBezTo>
                    <a:pt x="7504" y="289"/>
                    <a:pt x="7198" y="799"/>
                    <a:pt x="7300" y="1335"/>
                  </a:cubicBezTo>
                  <a:lnTo>
                    <a:pt x="6432" y="1667"/>
                  </a:lnTo>
                  <a:lnTo>
                    <a:pt x="2272" y="3326"/>
                  </a:lnTo>
                  <a:cubicBezTo>
                    <a:pt x="2119" y="3122"/>
                    <a:pt x="1915" y="2943"/>
                    <a:pt x="1660" y="2892"/>
                  </a:cubicBezTo>
                  <a:cubicBezTo>
                    <a:pt x="1561" y="2850"/>
                    <a:pt x="1455" y="2831"/>
                    <a:pt x="1346" y="2831"/>
                  </a:cubicBezTo>
                  <a:cubicBezTo>
                    <a:pt x="1256" y="2831"/>
                    <a:pt x="1165" y="2844"/>
                    <a:pt x="1073" y="2867"/>
                  </a:cubicBezTo>
                  <a:cubicBezTo>
                    <a:pt x="1022" y="2867"/>
                    <a:pt x="945" y="2892"/>
                    <a:pt x="869" y="2918"/>
                  </a:cubicBezTo>
                  <a:cubicBezTo>
                    <a:pt x="307" y="3122"/>
                    <a:pt x="1" y="3760"/>
                    <a:pt x="205" y="4347"/>
                  </a:cubicBezTo>
                  <a:cubicBezTo>
                    <a:pt x="307" y="4577"/>
                    <a:pt x="486" y="4781"/>
                    <a:pt x="715" y="4909"/>
                  </a:cubicBezTo>
                  <a:cubicBezTo>
                    <a:pt x="869" y="4960"/>
                    <a:pt x="1022" y="5011"/>
                    <a:pt x="1175" y="5011"/>
                  </a:cubicBezTo>
                  <a:cubicBezTo>
                    <a:pt x="1098" y="5087"/>
                    <a:pt x="1047" y="5164"/>
                    <a:pt x="996" y="5266"/>
                  </a:cubicBezTo>
                  <a:cubicBezTo>
                    <a:pt x="971" y="5317"/>
                    <a:pt x="945" y="5342"/>
                    <a:pt x="920" y="5393"/>
                  </a:cubicBezTo>
                  <a:cubicBezTo>
                    <a:pt x="894" y="5496"/>
                    <a:pt x="869" y="5598"/>
                    <a:pt x="869" y="5700"/>
                  </a:cubicBezTo>
                  <a:cubicBezTo>
                    <a:pt x="843" y="5853"/>
                    <a:pt x="869" y="6006"/>
                    <a:pt x="945" y="6159"/>
                  </a:cubicBezTo>
                  <a:cubicBezTo>
                    <a:pt x="1022" y="6363"/>
                    <a:pt x="1149" y="6542"/>
                    <a:pt x="1354" y="6644"/>
                  </a:cubicBezTo>
                  <a:cubicBezTo>
                    <a:pt x="1539" y="6768"/>
                    <a:pt x="1753" y="6835"/>
                    <a:pt x="1971" y="6835"/>
                  </a:cubicBezTo>
                  <a:cubicBezTo>
                    <a:pt x="2114" y="6835"/>
                    <a:pt x="2259" y="6807"/>
                    <a:pt x="2400" y="6746"/>
                  </a:cubicBezTo>
                  <a:cubicBezTo>
                    <a:pt x="2604" y="6670"/>
                    <a:pt x="2757" y="6542"/>
                    <a:pt x="2885" y="6389"/>
                  </a:cubicBezTo>
                  <a:cubicBezTo>
                    <a:pt x="3089" y="6159"/>
                    <a:pt x="3191" y="5827"/>
                    <a:pt x="3115" y="5496"/>
                  </a:cubicBezTo>
                  <a:lnTo>
                    <a:pt x="6458" y="4194"/>
                  </a:lnTo>
                  <a:lnTo>
                    <a:pt x="8168" y="3505"/>
                  </a:lnTo>
                  <a:cubicBezTo>
                    <a:pt x="8407" y="3860"/>
                    <a:pt x="8748" y="4012"/>
                    <a:pt x="9086" y="4012"/>
                  </a:cubicBezTo>
                  <a:cubicBezTo>
                    <a:pt x="9793" y="4012"/>
                    <a:pt x="10486" y="3347"/>
                    <a:pt x="10210" y="2484"/>
                  </a:cubicBezTo>
                  <a:lnTo>
                    <a:pt x="10210" y="2484"/>
                  </a:lnTo>
                  <a:lnTo>
                    <a:pt x="10210" y="2509"/>
                  </a:lnTo>
                  <a:cubicBezTo>
                    <a:pt x="10031" y="2101"/>
                    <a:pt x="9674" y="1846"/>
                    <a:pt x="9240" y="1820"/>
                  </a:cubicBezTo>
                  <a:cubicBezTo>
                    <a:pt x="9546" y="1514"/>
                    <a:pt x="9648" y="1080"/>
                    <a:pt x="9495" y="672"/>
                  </a:cubicBezTo>
                  <a:cubicBezTo>
                    <a:pt x="9303" y="250"/>
                    <a:pt x="8881" y="1"/>
                    <a:pt x="8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a:off x="1495453" y="-294175"/>
              <a:ext cx="295932" cy="295384"/>
            </a:xfrm>
            <a:custGeom>
              <a:avLst/>
              <a:gdLst/>
              <a:ahLst/>
              <a:cxnLst/>
              <a:rect l="l" t="t" r="r" b="b"/>
              <a:pathLst>
                <a:path w="9189" h="9172" extrusionOk="0">
                  <a:moveTo>
                    <a:pt x="6563" y="1"/>
                  </a:moveTo>
                  <a:cubicBezTo>
                    <a:pt x="6256" y="1"/>
                    <a:pt x="5948" y="122"/>
                    <a:pt x="5718" y="366"/>
                  </a:cubicBezTo>
                  <a:cubicBezTo>
                    <a:pt x="5335" y="774"/>
                    <a:pt x="5284" y="1361"/>
                    <a:pt x="5590" y="1820"/>
                  </a:cubicBezTo>
                  <a:lnTo>
                    <a:pt x="1889" y="5751"/>
                  </a:lnTo>
                  <a:cubicBezTo>
                    <a:pt x="1695" y="5628"/>
                    <a:pt x="1485" y="5571"/>
                    <a:pt x="1278" y="5571"/>
                  </a:cubicBezTo>
                  <a:cubicBezTo>
                    <a:pt x="968" y="5571"/>
                    <a:pt x="664" y="5700"/>
                    <a:pt x="435" y="5929"/>
                  </a:cubicBezTo>
                  <a:cubicBezTo>
                    <a:pt x="1" y="6389"/>
                    <a:pt x="1" y="7103"/>
                    <a:pt x="435" y="7537"/>
                  </a:cubicBezTo>
                  <a:cubicBezTo>
                    <a:pt x="654" y="7723"/>
                    <a:pt x="917" y="7819"/>
                    <a:pt x="1189" y="7819"/>
                  </a:cubicBezTo>
                  <a:cubicBezTo>
                    <a:pt x="1328" y="7819"/>
                    <a:pt x="1470" y="7794"/>
                    <a:pt x="1609" y="7742"/>
                  </a:cubicBezTo>
                  <a:lnTo>
                    <a:pt x="1609" y="7742"/>
                  </a:lnTo>
                  <a:cubicBezTo>
                    <a:pt x="1456" y="8124"/>
                    <a:pt x="1558" y="8584"/>
                    <a:pt x="1864" y="8865"/>
                  </a:cubicBezTo>
                  <a:cubicBezTo>
                    <a:pt x="2081" y="9069"/>
                    <a:pt x="2355" y="9172"/>
                    <a:pt x="2626" y="9172"/>
                  </a:cubicBezTo>
                  <a:cubicBezTo>
                    <a:pt x="2930" y="9172"/>
                    <a:pt x="3231" y="9044"/>
                    <a:pt x="3446" y="8788"/>
                  </a:cubicBezTo>
                  <a:cubicBezTo>
                    <a:pt x="3829" y="8405"/>
                    <a:pt x="3880" y="7818"/>
                    <a:pt x="3574" y="7359"/>
                  </a:cubicBezTo>
                  <a:lnTo>
                    <a:pt x="7300" y="3454"/>
                  </a:lnTo>
                  <a:cubicBezTo>
                    <a:pt x="7483" y="3566"/>
                    <a:pt x="7691" y="3621"/>
                    <a:pt x="7897" y="3621"/>
                  </a:cubicBezTo>
                  <a:cubicBezTo>
                    <a:pt x="8207" y="3621"/>
                    <a:pt x="8515" y="3495"/>
                    <a:pt x="8729" y="3250"/>
                  </a:cubicBezTo>
                  <a:cubicBezTo>
                    <a:pt x="9189" y="2816"/>
                    <a:pt x="9189" y="2101"/>
                    <a:pt x="8729" y="1642"/>
                  </a:cubicBezTo>
                  <a:cubicBezTo>
                    <a:pt x="8527" y="1456"/>
                    <a:pt x="8269" y="1360"/>
                    <a:pt x="8000" y="1360"/>
                  </a:cubicBezTo>
                  <a:cubicBezTo>
                    <a:pt x="7861" y="1360"/>
                    <a:pt x="7720" y="1385"/>
                    <a:pt x="7581" y="1438"/>
                  </a:cubicBezTo>
                  <a:cubicBezTo>
                    <a:pt x="7734" y="1055"/>
                    <a:pt x="7632" y="595"/>
                    <a:pt x="7326" y="289"/>
                  </a:cubicBezTo>
                  <a:cubicBezTo>
                    <a:pt x="7110"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a:off x="2549201" y="-85938"/>
              <a:ext cx="295932" cy="294837"/>
            </a:xfrm>
            <a:custGeom>
              <a:avLst/>
              <a:gdLst/>
              <a:ahLst/>
              <a:cxnLst/>
              <a:rect l="l" t="t" r="r" b="b"/>
              <a:pathLst>
                <a:path w="9189" h="9155" extrusionOk="0">
                  <a:moveTo>
                    <a:pt x="6580" y="1"/>
                  </a:moveTo>
                  <a:cubicBezTo>
                    <a:pt x="6271" y="1"/>
                    <a:pt x="5963" y="123"/>
                    <a:pt x="5743" y="357"/>
                  </a:cubicBezTo>
                  <a:cubicBezTo>
                    <a:pt x="5360" y="765"/>
                    <a:pt x="5309" y="1352"/>
                    <a:pt x="5616" y="1812"/>
                  </a:cubicBezTo>
                  <a:lnTo>
                    <a:pt x="1864" y="5716"/>
                  </a:lnTo>
                  <a:cubicBezTo>
                    <a:pt x="1681" y="5605"/>
                    <a:pt x="1477" y="5549"/>
                    <a:pt x="1275" y="5549"/>
                  </a:cubicBezTo>
                  <a:cubicBezTo>
                    <a:pt x="969" y="5549"/>
                    <a:pt x="665" y="5675"/>
                    <a:pt x="435" y="5921"/>
                  </a:cubicBezTo>
                  <a:cubicBezTo>
                    <a:pt x="1" y="6354"/>
                    <a:pt x="1" y="7069"/>
                    <a:pt x="435" y="7503"/>
                  </a:cubicBezTo>
                  <a:cubicBezTo>
                    <a:pt x="639" y="7707"/>
                    <a:pt x="911" y="7809"/>
                    <a:pt x="1191" y="7809"/>
                  </a:cubicBezTo>
                  <a:cubicBezTo>
                    <a:pt x="1331" y="7809"/>
                    <a:pt x="1472" y="7784"/>
                    <a:pt x="1609" y="7733"/>
                  </a:cubicBezTo>
                  <a:lnTo>
                    <a:pt x="1609" y="7733"/>
                  </a:lnTo>
                  <a:cubicBezTo>
                    <a:pt x="1455" y="8116"/>
                    <a:pt x="1557" y="8575"/>
                    <a:pt x="1864" y="8856"/>
                  </a:cubicBezTo>
                  <a:cubicBezTo>
                    <a:pt x="2077" y="9057"/>
                    <a:pt x="2340" y="9154"/>
                    <a:pt x="2604" y="9154"/>
                  </a:cubicBezTo>
                  <a:cubicBezTo>
                    <a:pt x="2908" y="9154"/>
                    <a:pt x="3214" y="9025"/>
                    <a:pt x="3446" y="8779"/>
                  </a:cubicBezTo>
                  <a:cubicBezTo>
                    <a:pt x="3829" y="8396"/>
                    <a:pt x="3880" y="7809"/>
                    <a:pt x="3574" y="7350"/>
                  </a:cubicBezTo>
                  <a:lnTo>
                    <a:pt x="7300" y="3445"/>
                  </a:lnTo>
                  <a:cubicBezTo>
                    <a:pt x="7483" y="3557"/>
                    <a:pt x="7691" y="3612"/>
                    <a:pt x="7896" y="3612"/>
                  </a:cubicBezTo>
                  <a:cubicBezTo>
                    <a:pt x="8207" y="3612"/>
                    <a:pt x="8514" y="3486"/>
                    <a:pt x="8729" y="3241"/>
                  </a:cubicBezTo>
                  <a:cubicBezTo>
                    <a:pt x="9189" y="2807"/>
                    <a:pt x="9189" y="2092"/>
                    <a:pt x="8729" y="1633"/>
                  </a:cubicBezTo>
                  <a:cubicBezTo>
                    <a:pt x="8527" y="1447"/>
                    <a:pt x="8269" y="1351"/>
                    <a:pt x="8000" y="1351"/>
                  </a:cubicBezTo>
                  <a:cubicBezTo>
                    <a:pt x="7861" y="1351"/>
                    <a:pt x="7720" y="1377"/>
                    <a:pt x="7581" y="1429"/>
                  </a:cubicBezTo>
                  <a:cubicBezTo>
                    <a:pt x="7734" y="1046"/>
                    <a:pt x="7632" y="586"/>
                    <a:pt x="7326" y="280"/>
                  </a:cubicBezTo>
                  <a:cubicBezTo>
                    <a:pt x="7113" y="91"/>
                    <a:pt x="6846"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a:off x="1661857" y="60337"/>
              <a:ext cx="251585" cy="326333"/>
            </a:xfrm>
            <a:custGeom>
              <a:avLst/>
              <a:gdLst/>
              <a:ahLst/>
              <a:cxnLst/>
              <a:rect l="l" t="t" r="r" b="b"/>
              <a:pathLst>
                <a:path w="7812" h="10133" extrusionOk="0">
                  <a:moveTo>
                    <a:pt x="3366" y="0"/>
                  </a:moveTo>
                  <a:cubicBezTo>
                    <a:pt x="3235" y="0"/>
                    <a:pt x="3103" y="25"/>
                    <a:pt x="2975" y="77"/>
                  </a:cubicBezTo>
                  <a:cubicBezTo>
                    <a:pt x="2567" y="230"/>
                    <a:pt x="2312" y="613"/>
                    <a:pt x="2286" y="1021"/>
                  </a:cubicBezTo>
                  <a:cubicBezTo>
                    <a:pt x="2077" y="829"/>
                    <a:pt x="1807" y="720"/>
                    <a:pt x="1526" y="720"/>
                  </a:cubicBezTo>
                  <a:cubicBezTo>
                    <a:pt x="1398" y="720"/>
                    <a:pt x="1266" y="743"/>
                    <a:pt x="1138" y="792"/>
                  </a:cubicBezTo>
                  <a:cubicBezTo>
                    <a:pt x="1" y="1324"/>
                    <a:pt x="446" y="3002"/>
                    <a:pt x="1604" y="3002"/>
                  </a:cubicBezTo>
                  <a:cubicBezTo>
                    <a:pt x="1667" y="3002"/>
                    <a:pt x="1733" y="2997"/>
                    <a:pt x="1801" y="2987"/>
                  </a:cubicBezTo>
                  <a:lnTo>
                    <a:pt x="3818" y="8014"/>
                  </a:lnTo>
                  <a:cubicBezTo>
                    <a:pt x="3358" y="8321"/>
                    <a:pt x="3180" y="8882"/>
                    <a:pt x="3409" y="9393"/>
                  </a:cubicBezTo>
                  <a:cubicBezTo>
                    <a:pt x="3567" y="9847"/>
                    <a:pt x="3985" y="10133"/>
                    <a:pt x="4437" y="10133"/>
                  </a:cubicBezTo>
                  <a:cubicBezTo>
                    <a:pt x="4570" y="10133"/>
                    <a:pt x="4706" y="10108"/>
                    <a:pt x="4839" y="10056"/>
                  </a:cubicBezTo>
                  <a:cubicBezTo>
                    <a:pt x="5221" y="9903"/>
                    <a:pt x="5477" y="9520"/>
                    <a:pt x="5502" y="9112"/>
                  </a:cubicBezTo>
                  <a:cubicBezTo>
                    <a:pt x="5712" y="9304"/>
                    <a:pt x="5994" y="9413"/>
                    <a:pt x="6273" y="9413"/>
                  </a:cubicBezTo>
                  <a:cubicBezTo>
                    <a:pt x="6402" y="9413"/>
                    <a:pt x="6530" y="9390"/>
                    <a:pt x="6651" y="9342"/>
                  </a:cubicBezTo>
                  <a:cubicBezTo>
                    <a:pt x="7812" y="8809"/>
                    <a:pt x="7391" y="7131"/>
                    <a:pt x="6214" y="7131"/>
                  </a:cubicBezTo>
                  <a:cubicBezTo>
                    <a:pt x="6149" y="7131"/>
                    <a:pt x="6082" y="7136"/>
                    <a:pt x="6013" y="7147"/>
                  </a:cubicBezTo>
                  <a:lnTo>
                    <a:pt x="3996" y="2119"/>
                  </a:lnTo>
                  <a:cubicBezTo>
                    <a:pt x="4430" y="1812"/>
                    <a:pt x="4609" y="1225"/>
                    <a:pt x="4405" y="741"/>
                  </a:cubicBezTo>
                  <a:cubicBezTo>
                    <a:pt x="4247" y="286"/>
                    <a:pt x="3814" y="0"/>
                    <a:pt x="3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a:off x="2463310" y="383353"/>
              <a:ext cx="251328" cy="326011"/>
            </a:xfrm>
            <a:custGeom>
              <a:avLst/>
              <a:gdLst/>
              <a:ahLst/>
              <a:cxnLst/>
              <a:rect l="l" t="t" r="r" b="b"/>
              <a:pathLst>
                <a:path w="7804" h="10123" extrusionOk="0">
                  <a:moveTo>
                    <a:pt x="3365" y="1"/>
                  </a:moveTo>
                  <a:cubicBezTo>
                    <a:pt x="3233" y="1"/>
                    <a:pt x="3101" y="25"/>
                    <a:pt x="2974" y="77"/>
                  </a:cubicBezTo>
                  <a:cubicBezTo>
                    <a:pt x="2566" y="230"/>
                    <a:pt x="2310" y="613"/>
                    <a:pt x="2310" y="1022"/>
                  </a:cubicBezTo>
                  <a:cubicBezTo>
                    <a:pt x="2106" y="817"/>
                    <a:pt x="1834" y="715"/>
                    <a:pt x="1562" y="715"/>
                  </a:cubicBezTo>
                  <a:cubicBezTo>
                    <a:pt x="1426" y="715"/>
                    <a:pt x="1289" y="741"/>
                    <a:pt x="1162" y="792"/>
                  </a:cubicBezTo>
                  <a:cubicBezTo>
                    <a:pt x="1" y="1324"/>
                    <a:pt x="444" y="3003"/>
                    <a:pt x="1624" y="3003"/>
                  </a:cubicBezTo>
                  <a:cubicBezTo>
                    <a:pt x="1689" y="3003"/>
                    <a:pt x="1756" y="2997"/>
                    <a:pt x="1825" y="2987"/>
                  </a:cubicBezTo>
                  <a:lnTo>
                    <a:pt x="3816" y="8015"/>
                  </a:lnTo>
                  <a:cubicBezTo>
                    <a:pt x="3357" y="8295"/>
                    <a:pt x="3204" y="8882"/>
                    <a:pt x="3408" y="9393"/>
                  </a:cubicBezTo>
                  <a:cubicBezTo>
                    <a:pt x="3567" y="9851"/>
                    <a:pt x="3991" y="10123"/>
                    <a:pt x="4448" y="10123"/>
                  </a:cubicBezTo>
                  <a:cubicBezTo>
                    <a:pt x="4577" y="10123"/>
                    <a:pt x="4708" y="10101"/>
                    <a:pt x="4837" y="10056"/>
                  </a:cubicBezTo>
                  <a:cubicBezTo>
                    <a:pt x="5220" y="9878"/>
                    <a:pt x="5501" y="9521"/>
                    <a:pt x="5501" y="9087"/>
                  </a:cubicBezTo>
                  <a:cubicBezTo>
                    <a:pt x="5712" y="9298"/>
                    <a:pt x="5997" y="9412"/>
                    <a:pt x="6278" y="9412"/>
                  </a:cubicBezTo>
                  <a:cubicBezTo>
                    <a:pt x="6405" y="9412"/>
                    <a:pt x="6531" y="9389"/>
                    <a:pt x="6649" y="9342"/>
                  </a:cubicBezTo>
                  <a:cubicBezTo>
                    <a:pt x="7804" y="8813"/>
                    <a:pt x="7394" y="7127"/>
                    <a:pt x="6232" y="7127"/>
                  </a:cubicBezTo>
                  <a:cubicBezTo>
                    <a:pt x="6161" y="7127"/>
                    <a:pt x="6087" y="7134"/>
                    <a:pt x="6011" y="7147"/>
                  </a:cubicBezTo>
                  <a:lnTo>
                    <a:pt x="3995" y="2119"/>
                  </a:lnTo>
                  <a:cubicBezTo>
                    <a:pt x="4454" y="1813"/>
                    <a:pt x="4607" y="1226"/>
                    <a:pt x="4403" y="741"/>
                  </a:cubicBezTo>
                  <a:cubicBezTo>
                    <a:pt x="4245" y="287"/>
                    <a:pt x="3812"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a:off x="2043711" y="-48290"/>
              <a:ext cx="335383" cy="219026"/>
            </a:xfrm>
            <a:custGeom>
              <a:avLst/>
              <a:gdLst/>
              <a:ahLst/>
              <a:cxnLst/>
              <a:rect l="l" t="t" r="r" b="b"/>
              <a:pathLst>
                <a:path w="10414" h="6801" extrusionOk="0">
                  <a:moveTo>
                    <a:pt x="1975" y="1"/>
                  </a:moveTo>
                  <a:cubicBezTo>
                    <a:pt x="1521" y="1"/>
                    <a:pt x="1094" y="266"/>
                    <a:pt x="919" y="694"/>
                  </a:cubicBezTo>
                  <a:cubicBezTo>
                    <a:pt x="766" y="1102"/>
                    <a:pt x="868" y="1536"/>
                    <a:pt x="1174" y="1842"/>
                  </a:cubicBezTo>
                  <a:cubicBezTo>
                    <a:pt x="740" y="1868"/>
                    <a:pt x="358" y="2123"/>
                    <a:pt x="204" y="2531"/>
                  </a:cubicBezTo>
                  <a:cubicBezTo>
                    <a:pt x="0" y="3093"/>
                    <a:pt x="307" y="3756"/>
                    <a:pt x="894" y="3960"/>
                  </a:cubicBezTo>
                  <a:cubicBezTo>
                    <a:pt x="1028" y="4017"/>
                    <a:pt x="1170" y="4044"/>
                    <a:pt x="1312" y="4044"/>
                  </a:cubicBezTo>
                  <a:cubicBezTo>
                    <a:pt x="1682" y="4044"/>
                    <a:pt x="2050" y="3859"/>
                    <a:pt x="2272" y="3527"/>
                  </a:cubicBezTo>
                  <a:lnTo>
                    <a:pt x="7325" y="5466"/>
                  </a:lnTo>
                  <a:cubicBezTo>
                    <a:pt x="7223" y="6002"/>
                    <a:pt x="7529" y="6538"/>
                    <a:pt x="8040" y="6717"/>
                  </a:cubicBezTo>
                  <a:cubicBezTo>
                    <a:pt x="8178" y="6773"/>
                    <a:pt x="8323" y="6801"/>
                    <a:pt x="8466" y="6801"/>
                  </a:cubicBezTo>
                  <a:cubicBezTo>
                    <a:pt x="8902" y="6801"/>
                    <a:pt x="9322" y="6547"/>
                    <a:pt x="9495" y="6104"/>
                  </a:cubicBezTo>
                  <a:cubicBezTo>
                    <a:pt x="9648" y="5721"/>
                    <a:pt x="9546" y="5262"/>
                    <a:pt x="9265" y="4981"/>
                  </a:cubicBezTo>
                  <a:cubicBezTo>
                    <a:pt x="9673" y="4956"/>
                    <a:pt x="10056" y="4675"/>
                    <a:pt x="10209" y="4292"/>
                  </a:cubicBezTo>
                  <a:cubicBezTo>
                    <a:pt x="10413" y="3705"/>
                    <a:pt x="10107" y="3067"/>
                    <a:pt x="9546" y="2863"/>
                  </a:cubicBezTo>
                  <a:cubicBezTo>
                    <a:pt x="9404" y="2806"/>
                    <a:pt x="9259" y="2779"/>
                    <a:pt x="9117" y="2779"/>
                  </a:cubicBezTo>
                  <a:cubicBezTo>
                    <a:pt x="8746" y="2779"/>
                    <a:pt x="8396" y="2965"/>
                    <a:pt x="8193" y="3297"/>
                  </a:cubicBezTo>
                  <a:lnTo>
                    <a:pt x="3114" y="1332"/>
                  </a:lnTo>
                  <a:cubicBezTo>
                    <a:pt x="3216" y="796"/>
                    <a:pt x="2910" y="285"/>
                    <a:pt x="2399" y="81"/>
                  </a:cubicBezTo>
                  <a:cubicBezTo>
                    <a:pt x="2260" y="26"/>
                    <a:pt x="2116"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a:off x="1982071" y="372436"/>
              <a:ext cx="335383" cy="220797"/>
            </a:xfrm>
            <a:custGeom>
              <a:avLst/>
              <a:gdLst/>
              <a:ahLst/>
              <a:cxnLst/>
              <a:rect l="l" t="t" r="r" b="b"/>
              <a:pathLst>
                <a:path w="10414" h="6856" extrusionOk="0">
                  <a:moveTo>
                    <a:pt x="8440" y="1"/>
                  </a:moveTo>
                  <a:cubicBezTo>
                    <a:pt x="8297" y="1"/>
                    <a:pt x="8153" y="28"/>
                    <a:pt x="8014" y="84"/>
                  </a:cubicBezTo>
                  <a:cubicBezTo>
                    <a:pt x="7504" y="289"/>
                    <a:pt x="7197" y="799"/>
                    <a:pt x="7274" y="1335"/>
                  </a:cubicBezTo>
                  <a:lnTo>
                    <a:pt x="2246" y="3326"/>
                  </a:lnTo>
                  <a:cubicBezTo>
                    <a:pt x="2044" y="3013"/>
                    <a:pt x="1683" y="2833"/>
                    <a:pt x="1315" y="2833"/>
                  </a:cubicBezTo>
                  <a:cubicBezTo>
                    <a:pt x="1173" y="2833"/>
                    <a:pt x="1029" y="2860"/>
                    <a:pt x="893" y="2917"/>
                  </a:cubicBezTo>
                  <a:cubicBezTo>
                    <a:pt x="306" y="3122"/>
                    <a:pt x="0" y="3760"/>
                    <a:pt x="204" y="4347"/>
                  </a:cubicBezTo>
                  <a:cubicBezTo>
                    <a:pt x="357" y="4755"/>
                    <a:pt x="740" y="5010"/>
                    <a:pt x="1174" y="5036"/>
                  </a:cubicBezTo>
                  <a:cubicBezTo>
                    <a:pt x="868" y="5317"/>
                    <a:pt x="766" y="5776"/>
                    <a:pt x="919" y="6184"/>
                  </a:cubicBezTo>
                  <a:cubicBezTo>
                    <a:pt x="1111" y="6606"/>
                    <a:pt x="1519" y="6855"/>
                    <a:pt x="1959" y="6855"/>
                  </a:cubicBezTo>
                  <a:cubicBezTo>
                    <a:pt x="2105" y="6855"/>
                    <a:pt x="2254" y="6828"/>
                    <a:pt x="2399" y="6771"/>
                  </a:cubicBezTo>
                  <a:cubicBezTo>
                    <a:pt x="2910" y="6567"/>
                    <a:pt x="3190" y="6057"/>
                    <a:pt x="3114" y="5521"/>
                  </a:cubicBezTo>
                  <a:lnTo>
                    <a:pt x="8142" y="3530"/>
                  </a:lnTo>
                  <a:cubicBezTo>
                    <a:pt x="8362" y="3843"/>
                    <a:pt x="8715" y="4023"/>
                    <a:pt x="9086" y="4023"/>
                  </a:cubicBezTo>
                  <a:cubicBezTo>
                    <a:pt x="9230" y="4023"/>
                    <a:pt x="9377" y="3995"/>
                    <a:pt x="9520" y="3938"/>
                  </a:cubicBezTo>
                  <a:cubicBezTo>
                    <a:pt x="10107" y="3734"/>
                    <a:pt x="10413" y="3071"/>
                    <a:pt x="10184" y="2509"/>
                  </a:cubicBezTo>
                  <a:cubicBezTo>
                    <a:pt x="10030" y="2101"/>
                    <a:pt x="9648" y="1846"/>
                    <a:pt x="9239" y="1820"/>
                  </a:cubicBezTo>
                  <a:cubicBezTo>
                    <a:pt x="9520" y="1539"/>
                    <a:pt x="9622" y="1080"/>
                    <a:pt x="9469" y="697"/>
                  </a:cubicBezTo>
                  <a:cubicBezTo>
                    <a:pt x="9296" y="255"/>
                    <a:pt x="8876" y="1"/>
                    <a:pt x="8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11"/>
          <p:cNvGrpSpPr/>
          <p:nvPr/>
        </p:nvGrpSpPr>
        <p:grpSpPr>
          <a:xfrm>
            <a:off x="-167114" y="4076748"/>
            <a:ext cx="9681306" cy="1547060"/>
            <a:chOff x="1494648" y="4329497"/>
            <a:chExt cx="6278816" cy="1003347"/>
          </a:xfrm>
        </p:grpSpPr>
        <p:sp>
          <p:nvSpPr>
            <p:cNvPr id="96" name="Google Shape;96;p11"/>
            <p:cNvSpPr/>
            <p:nvPr/>
          </p:nvSpPr>
          <p:spPr>
            <a:xfrm>
              <a:off x="7643678" y="4897238"/>
              <a:ext cx="129786" cy="135100"/>
            </a:xfrm>
            <a:custGeom>
              <a:avLst/>
              <a:gdLst/>
              <a:ahLst/>
              <a:cxnLst/>
              <a:rect l="l" t="t" r="r" b="b"/>
              <a:pathLst>
                <a:path w="4030" h="4195" extrusionOk="0">
                  <a:moveTo>
                    <a:pt x="1986" y="1"/>
                  </a:moveTo>
                  <a:cubicBezTo>
                    <a:pt x="1842" y="1"/>
                    <a:pt x="1696" y="28"/>
                    <a:pt x="1557" y="85"/>
                  </a:cubicBezTo>
                  <a:cubicBezTo>
                    <a:pt x="1047" y="289"/>
                    <a:pt x="740" y="800"/>
                    <a:pt x="842" y="1336"/>
                  </a:cubicBezTo>
                  <a:lnTo>
                    <a:pt x="0" y="1667"/>
                  </a:lnTo>
                  <a:lnTo>
                    <a:pt x="0" y="4194"/>
                  </a:lnTo>
                  <a:lnTo>
                    <a:pt x="1710" y="3531"/>
                  </a:lnTo>
                  <a:cubicBezTo>
                    <a:pt x="1947" y="3882"/>
                    <a:pt x="2284" y="4032"/>
                    <a:pt x="2619" y="4032"/>
                  </a:cubicBezTo>
                  <a:cubicBezTo>
                    <a:pt x="3329" y="4032"/>
                    <a:pt x="4029" y="3359"/>
                    <a:pt x="3752" y="2510"/>
                  </a:cubicBezTo>
                  <a:cubicBezTo>
                    <a:pt x="3573" y="2101"/>
                    <a:pt x="3216" y="1846"/>
                    <a:pt x="2782" y="1821"/>
                  </a:cubicBezTo>
                  <a:cubicBezTo>
                    <a:pt x="3088" y="1514"/>
                    <a:pt x="3190" y="1080"/>
                    <a:pt x="3037" y="672"/>
                  </a:cubicBezTo>
                  <a:cubicBezTo>
                    <a:pt x="2845" y="250"/>
                    <a:pt x="2423" y="1"/>
                    <a:pt x="1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a:off x="7439015" y="4950924"/>
              <a:ext cx="204695" cy="167530"/>
            </a:xfrm>
            <a:custGeom>
              <a:avLst/>
              <a:gdLst/>
              <a:ahLst/>
              <a:cxnLst/>
              <a:rect l="l" t="t" r="r" b="b"/>
              <a:pathLst>
                <a:path w="6356" h="5202" extrusionOk="0">
                  <a:moveTo>
                    <a:pt x="6355" y="0"/>
                  </a:moveTo>
                  <a:lnTo>
                    <a:pt x="2169" y="1659"/>
                  </a:lnTo>
                  <a:cubicBezTo>
                    <a:pt x="2042" y="1506"/>
                    <a:pt x="1914" y="1379"/>
                    <a:pt x="1736" y="1277"/>
                  </a:cubicBezTo>
                  <a:cubicBezTo>
                    <a:pt x="1567" y="1206"/>
                    <a:pt x="1391" y="1167"/>
                    <a:pt x="1216" y="1167"/>
                  </a:cubicBezTo>
                  <a:cubicBezTo>
                    <a:pt x="1072" y="1167"/>
                    <a:pt x="929" y="1194"/>
                    <a:pt x="791" y="1251"/>
                  </a:cubicBezTo>
                  <a:cubicBezTo>
                    <a:pt x="510" y="1353"/>
                    <a:pt x="281" y="1557"/>
                    <a:pt x="153" y="1838"/>
                  </a:cubicBezTo>
                  <a:cubicBezTo>
                    <a:pt x="26" y="2093"/>
                    <a:pt x="0" y="2400"/>
                    <a:pt x="102" y="2680"/>
                  </a:cubicBezTo>
                  <a:cubicBezTo>
                    <a:pt x="281" y="3063"/>
                    <a:pt x="638" y="3344"/>
                    <a:pt x="1072" y="3369"/>
                  </a:cubicBezTo>
                  <a:cubicBezTo>
                    <a:pt x="842" y="3574"/>
                    <a:pt x="740" y="3880"/>
                    <a:pt x="740" y="4212"/>
                  </a:cubicBezTo>
                  <a:cubicBezTo>
                    <a:pt x="800" y="4793"/>
                    <a:pt x="1301" y="5201"/>
                    <a:pt x="1847" y="5201"/>
                  </a:cubicBezTo>
                  <a:cubicBezTo>
                    <a:pt x="1997" y="5201"/>
                    <a:pt x="2149" y="5171"/>
                    <a:pt x="2297" y="5105"/>
                  </a:cubicBezTo>
                  <a:cubicBezTo>
                    <a:pt x="2476" y="5028"/>
                    <a:pt x="2654" y="4901"/>
                    <a:pt x="2782" y="4748"/>
                  </a:cubicBezTo>
                  <a:cubicBezTo>
                    <a:pt x="2986" y="4492"/>
                    <a:pt x="3063" y="4161"/>
                    <a:pt x="3012" y="3854"/>
                  </a:cubicBezTo>
                  <a:lnTo>
                    <a:pt x="6330" y="2527"/>
                  </a:lnTo>
                  <a:lnTo>
                    <a:pt x="63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6118127" y="4329497"/>
              <a:ext cx="296737" cy="295191"/>
            </a:xfrm>
            <a:custGeom>
              <a:avLst/>
              <a:gdLst/>
              <a:ahLst/>
              <a:cxnLst/>
              <a:rect l="l" t="t" r="r" b="b"/>
              <a:pathLst>
                <a:path w="9214" h="9166" extrusionOk="0">
                  <a:moveTo>
                    <a:pt x="6586" y="0"/>
                  </a:moveTo>
                  <a:cubicBezTo>
                    <a:pt x="6279" y="0"/>
                    <a:pt x="5972" y="128"/>
                    <a:pt x="5743" y="384"/>
                  </a:cubicBezTo>
                  <a:cubicBezTo>
                    <a:pt x="5360" y="767"/>
                    <a:pt x="5309" y="1354"/>
                    <a:pt x="5615" y="1814"/>
                  </a:cubicBezTo>
                  <a:lnTo>
                    <a:pt x="1889" y="5719"/>
                  </a:lnTo>
                  <a:cubicBezTo>
                    <a:pt x="1706" y="5607"/>
                    <a:pt x="1499" y="5552"/>
                    <a:pt x="1293" y="5552"/>
                  </a:cubicBezTo>
                  <a:cubicBezTo>
                    <a:pt x="982" y="5552"/>
                    <a:pt x="675" y="5677"/>
                    <a:pt x="460" y="5923"/>
                  </a:cubicBezTo>
                  <a:cubicBezTo>
                    <a:pt x="0" y="6357"/>
                    <a:pt x="0" y="7071"/>
                    <a:pt x="460" y="7505"/>
                  </a:cubicBezTo>
                  <a:cubicBezTo>
                    <a:pt x="596" y="7447"/>
                    <a:pt x="734" y="7421"/>
                    <a:pt x="867" y="7421"/>
                  </a:cubicBezTo>
                  <a:cubicBezTo>
                    <a:pt x="1559" y="7421"/>
                    <a:pt x="2142" y="8130"/>
                    <a:pt x="1864" y="8858"/>
                  </a:cubicBezTo>
                  <a:cubicBezTo>
                    <a:pt x="2080" y="9063"/>
                    <a:pt x="2354" y="9165"/>
                    <a:pt x="2626" y="9165"/>
                  </a:cubicBezTo>
                  <a:cubicBezTo>
                    <a:pt x="2930" y="9165"/>
                    <a:pt x="3230" y="9037"/>
                    <a:pt x="3446" y="8781"/>
                  </a:cubicBezTo>
                  <a:cubicBezTo>
                    <a:pt x="3829" y="8398"/>
                    <a:pt x="3905" y="7811"/>
                    <a:pt x="3599" y="7352"/>
                  </a:cubicBezTo>
                  <a:lnTo>
                    <a:pt x="7325" y="3447"/>
                  </a:lnTo>
                  <a:cubicBezTo>
                    <a:pt x="7508" y="3559"/>
                    <a:pt x="7716" y="3614"/>
                    <a:pt x="7922" y="3614"/>
                  </a:cubicBezTo>
                  <a:cubicBezTo>
                    <a:pt x="8232" y="3614"/>
                    <a:pt x="8540" y="3489"/>
                    <a:pt x="8755" y="3243"/>
                  </a:cubicBezTo>
                  <a:cubicBezTo>
                    <a:pt x="9214" y="2809"/>
                    <a:pt x="9214" y="2094"/>
                    <a:pt x="8755" y="1661"/>
                  </a:cubicBezTo>
                  <a:cubicBezTo>
                    <a:pt x="8550" y="1456"/>
                    <a:pt x="8290" y="1354"/>
                    <a:pt x="8017" y="1354"/>
                  </a:cubicBezTo>
                  <a:cubicBezTo>
                    <a:pt x="7881" y="1354"/>
                    <a:pt x="7742" y="1380"/>
                    <a:pt x="7606" y="1431"/>
                  </a:cubicBezTo>
                  <a:cubicBezTo>
                    <a:pt x="7759" y="1048"/>
                    <a:pt x="7657" y="589"/>
                    <a:pt x="7351" y="308"/>
                  </a:cubicBezTo>
                  <a:cubicBezTo>
                    <a:pt x="7134" y="103"/>
                    <a:pt x="6860" y="0"/>
                    <a:pt x="6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7162213" y="4536929"/>
              <a:ext cx="306398" cy="294579"/>
            </a:xfrm>
            <a:custGeom>
              <a:avLst/>
              <a:gdLst/>
              <a:ahLst/>
              <a:cxnLst/>
              <a:rect l="l" t="t" r="r" b="b"/>
              <a:pathLst>
                <a:path w="9514" h="9147" extrusionOk="0">
                  <a:moveTo>
                    <a:pt x="6890" y="0"/>
                  </a:moveTo>
                  <a:cubicBezTo>
                    <a:pt x="6575" y="0"/>
                    <a:pt x="6261" y="129"/>
                    <a:pt x="6043" y="375"/>
                  </a:cubicBezTo>
                  <a:cubicBezTo>
                    <a:pt x="5660" y="758"/>
                    <a:pt x="5609" y="1370"/>
                    <a:pt x="5915" y="1804"/>
                  </a:cubicBezTo>
                  <a:lnTo>
                    <a:pt x="2163" y="5735"/>
                  </a:lnTo>
                  <a:cubicBezTo>
                    <a:pt x="1963" y="5612"/>
                    <a:pt x="1760" y="5558"/>
                    <a:pt x="1567" y="5558"/>
                  </a:cubicBezTo>
                  <a:cubicBezTo>
                    <a:pt x="679" y="5558"/>
                    <a:pt x="0" y="6699"/>
                    <a:pt x="734" y="7496"/>
                  </a:cubicBezTo>
                  <a:cubicBezTo>
                    <a:pt x="938" y="7700"/>
                    <a:pt x="1211" y="7802"/>
                    <a:pt x="1483" y="7802"/>
                  </a:cubicBezTo>
                  <a:cubicBezTo>
                    <a:pt x="1619" y="7802"/>
                    <a:pt x="1755" y="7777"/>
                    <a:pt x="1883" y="7725"/>
                  </a:cubicBezTo>
                  <a:lnTo>
                    <a:pt x="1883" y="7725"/>
                  </a:lnTo>
                  <a:cubicBezTo>
                    <a:pt x="1755" y="8108"/>
                    <a:pt x="1857" y="8568"/>
                    <a:pt x="2163" y="8848"/>
                  </a:cubicBezTo>
                  <a:cubicBezTo>
                    <a:pt x="2377" y="9050"/>
                    <a:pt x="2640" y="9147"/>
                    <a:pt x="2903" y="9147"/>
                  </a:cubicBezTo>
                  <a:cubicBezTo>
                    <a:pt x="3208" y="9147"/>
                    <a:pt x="3513" y="9018"/>
                    <a:pt x="3746" y="8772"/>
                  </a:cubicBezTo>
                  <a:cubicBezTo>
                    <a:pt x="4129" y="8389"/>
                    <a:pt x="4180" y="7802"/>
                    <a:pt x="3873" y="7343"/>
                  </a:cubicBezTo>
                  <a:lnTo>
                    <a:pt x="7600" y="3438"/>
                  </a:lnTo>
                  <a:cubicBezTo>
                    <a:pt x="7783" y="3560"/>
                    <a:pt x="7992" y="3617"/>
                    <a:pt x="8200" y="3617"/>
                  </a:cubicBezTo>
                  <a:cubicBezTo>
                    <a:pt x="8512" y="3617"/>
                    <a:pt x="8825" y="3489"/>
                    <a:pt x="9054" y="3259"/>
                  </a:cubicBezTo>
                  <a:cubicBezTo>
                    <a:pt x="9514" y="2800"/>
                    <a:pt x="9514" y="2085"/>
                    <a:pt x="9054" y="1651"/>
                  </a:cubicBezTo>
                  <a:cubicBezTo>
                    <a:pt x="8852" y="1466"/>
                    <a:pt x="8583" y="1358"/>
                    <a:pt x="8313" y="1358"/>
                  </a:cubicBezTo>
                  <a:cubicBezTo>
                    <a:pt x="8174" y="1358"/>
                    <a:pt x="8036" y="1386"/>
                    <a:pt x="7906" y="1447"/>
                  </a:cubicBezTo>
                  <a:cubicBezTo>
                    <a:pt x="8059" y="1039"/>
                    <a:pt x="7957" y="605"/>
                    <a:pt x="7651" y="298"/>
                  </a:cubicBezTo>
                  <a:cubicBezTo>
                    <a:pt x="7437" y="97"/>
                    <a:pt x="7163" y="0"/>
                    <a:pt x="68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1"/>
            <p:cNvSpPr/>
            <p:nvPr/>
          </p:nvSpPr>
          <p:spPr>
            <a:xfrm>
              <a:off x="6285367" y="4683784"/>
              <a:ext cx="251553" cy="326011"/>
            </a:xfrm>
            <a:custGeom>
              <a:avLst/>
              <a:gdLst/>
              <a:ahLst/>
              <a:cxnLst/>
              <a:rect l="l" t="t" r="r" b="b"/>
              <a:pathLst>
                <a:path w="7811" h="10123" extrusionOk="0">
                  <a:moveTo>
                    <a:pt x="3365" y="1"/>
                  </a:moveTo>
                  <a:cubicBezTo>
                    <a:pt x="3234" y="1"/>
                    <a:pt x="3102" y="25"/>
                    <a:pt x="2975" y="77"/>
                  </a:cubicBezTo>
                  <a:cubicBezTo>
                    <a:pt x="2957" y="696"/>
                    <a:pt x="2432" y="1106"/>
                    <a:pt x="1887" y="1106"/>
                  </a:cubicBezTo>
                  <a:cubicBezTo>
                    <a:pt x="1623" y="1106"/>
                    <a:pt x="1354" y="1009"/>
                    <a:pt x="1137" y="792"/>
                  </a:cubicBezTo>
                  <a:lnTo>
                    <a:pt x="1137" y="792"/>
                  </a:lnTo>
                  <a:cubicBezTo>
                    <a:pt x="0" y="1324"/>
                    <a:pt x="445" y="3003"/>
                    <a:pt x="1625" y="3003"/>
                  </a:cubicBezTo>
                  <a:cubicBezTo>
                    <a:pt x="1690" y="3003"/>
                    <a:pt x="1757" y="2997"/>
                    <a:pt x="1826" y="2987"/>
                  </a:cubicBezTo>
                  <a:lnTo>
                    <a:pt x="3817" y="8015"/>
                  </a:lnTo>
                  <a:cubicBezTo>
                    <a:pt x="3357" y="8321"/>
                    <a:pt x="3179" y="8882"/>
                    <a:pt x="3408" y="9393"/>
                  </a:cubicBezTo>
                  <a:cubicBezTo>
                    <a:pt x="3568" y="9851"/>
                    <a:pt x="3992" y="10123"/>
                    <a:pt x="4449" y="10123"/>
                  </a:cubicBezTo>
                  <a:cubicBezTo>
                    <a:pt x="4578" y="10123"/>
                    <a:pt x="4709" y="10101"/>
                    <a:pt x="4838" y="10056"/>
                  </a:cubicBezTo>
                  <a:cubicBezTo>
                    <a:pt x="4855" y="9425"/>
                    <a:pt x="5362" y="9022"/>
                    <a:pt x="5895" y="9022"/>
                  </a:cubicBezTo>
                  <a:cubicBezTo>
                    <a:pt x="6159" y="9022"/>
                    <a:pt x="6430" y="9122"/>
                    <a:pt x="6650" y="9342"/>
                  </a:cubicBezTo>
                  <a:cubicBezTo>
                    <a:pt x="7811" y="8810"/>
                    <a:pt x="7367" y="7131"/>
                    <a:pt x="6188" y="7131"/>
                  </a:cubicBezTo>
                  <a:cubicBezTo>
                    <a:pt x="6123" y="7131"/>
                    <a:pt x="6056" y="7136"/>
                    <a:pt x="5986" y="7147"/>
                  </a:cubicBezTo>
                  <a:lnTo>
                    <a:pt x="3995" y="2119"/>
                  </a:lnTo>
                  <a:cubicBezTo>
                    <a:pt x="4429"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1"/>
            <p:cNvSpPr/>
            <p:nvPr/>
          </p:nvSpPr>
          <p:spPr>
            <a:xfrm>
              <a:off x="7086757" y="5006800"/>
              <a:ext cx="251553" cy="326043"/>
            </a:xfrm>
            <a:custGeom>
              <a:avLst/>
              <a:gdLst/>
              <a:ahLst/>
              <a:cxnLst/>
              <a:rect l="l" t="t" r="r" b="b"/>
              <a:pathLst>
                <a:path w="7811" h="10124" extrusionOk="0">
                  <a:moveTo>
                    <a:pt x="3366" y="1"/>
                  </a:moveTo>
                  <a:cubicBezTo>
                    <a:pt x="3235"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3" y="9851"/>
                    <a:pt x="3991" y="10123"/>
                    <a:pt x="4449" y="10123"/>
                  </a:cubicBezTo>
                  <a:cubicBezTo>
                    <a:pt x="4578" y="10123"/>
                    <a:pt x="4709" y="10102"/>
                    <a:pt x="4838" y="10057"/>
                  </a:cubicBezTo>
                  <a:cubicBezTo>
                    <a:pt x="5221" y="9904"/>
                    <a:pt x="5502" y="9521"/>
                    <a:pt x="5502" y="9087"/>
                  </a:cubicBezTo>
                  <a:cubicBezTo>
                    <a:pt x="5706" y="9291"/>
                    <a:pt x="5978" y="9393"/>
                    <a:pt x="6250" y="9393"/>
                  </a:cubicBezTo>
                  <a:cubicBezTo>
                    <a:pt x="6387" y="9393"/>
                    <a:pt x="6523" y="9368"/>
                    <a:pt x="6650" y="9317"/>
                  </a:cubicBezTo>
                  <a:cubicBezTo>
                    <a:pt x="7811" y="8785"/>
                    <a:pt x="7368" y="7131"/>
                    <a:pt x="6212" y="7131"/>
                  </a:cubicBezTo>
                  <a:cubicBezTo>
                    <a:pt x="6148" y="7131"/>
                    <a:pt x="6081" y="7136"/>
                    <a:pt x="6012" y="7147"/>
                  </a:cubicBezTo>
                  <a:lnTo>
                    <a:pt x="3996" y="2119"/>
                  </a:lnTo>
                  <a:cubicBezTo>
                    <a:pt x="4455" y="1813"/>
                    <a:pt x="4608" y="1226"/>
                    <a:pt x="4404" y="741"/>
                  </a:cubicBezTo>
                  <a:cubicBezTo>
                    <a:pt x="4246" y="287"/>
                    <a:pt x="3814"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p:nvPr/>
          </p:nvSpPr>
          <p:spPr>
            <a:xfrm>
              <a:off x="6667190" y="4575156"/>
              <a:ext cx="336220" cy="219026"/>
            </a:xfrm>
            <a:custGeom>
              <a:avLst/>
              <a:gdLst/>
              <a:ahLst/>
              <a:cxnLst/>
              <a:rect l="l" t="t" r="r" b="b"/>
              <a:pathLst>
                <a:path w="10440" h="6801" extrusionOk="0">
                  <a:moveTo>
                    <a:pt x="1963" y="1"/>
                  </a:moveTo>
                  <a:cubicBezTo>
                    <a:pt x="1522" y="1"/>
                    <a:pt x="1094" y="266"/>
                    <a:pt x="919" y="694"/>
                  </a:cubicBezTo>
                  <a:cubicBezTo>
                    <a:pt x="766" y="1102"/>
                    <a:pt x="868" y="1536"/>
                    <a:pt x="1174" y="1842"/>
                  </a:cubicBezTo>
                  <a:cubicBezTo>
                    <a:pt x="741" y="1868"/>
                    <a:pt x="383" y="2123"/>
                    <a:pt x="205" y="2531"/>
                  </a:cubicBezTo>
                  <a:cubicBezTo>
                    <a:pt x="0" y="3093"/>
                    <a:pt x="307" y="3757"/>
                    <a:pt x="894" y="3961"/>
                  </a:cubicBezTo>
                  <a:cubicBezTo>
                    <a:pt x="1035" y="4017"/>
                    <a:pt x="1180" y="4044"/>
                    <a:pt x="1323" y="4044"/>
                  </a:cubicBezTo>
                  <a:cubicBezTo>
                    <a:pt x="1696" y="4044"/>
                    <a:pt x="2050" y="3859"/>
                    <a:pt x="2272" y="3527"/>
                  </a:cubicBezTo>
                  <a:lnTo>
                    <a:pt x="7325" y="5467"/>
                  </a:lnTo>
                  <a:cubicBezTo>
                    <a:pt x="7223" y="6002"/>
                    <a:pt x="7530" y="6538"/>
                    <a:pt x="8040" y="6717"/>
                  </a:cubicBezTo>
                  <a:cubicBezTo>
                    <a:pt x="8185" y="6774"/>
                    <a:pt x="8332" y="6801"/>
                    <a:pt x="8477"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7" y="2780"/>
                  </a:cubicBezTo>
                  <a:cubicBezTo>
                    <a:pt x="8744" y="2780"/>
                    <a:pt x="8389" y="2965"/>
                    <a:pt x="8168" y="3297"/>
                  </a:cubicBezTo>
                  <a:lnTo>
                    <a:pt x="3114" y="1332"/>
                  </a:lnTo>
                  <a:cubicBezTo>
                    <a:pt x="3216" y="796"/>
                    <a:pt x="2910" y="285"/>
                    <a:pt x="2374" y="81"/>
                  </a:cubicBezTo>
                  <a:cubicBezTo>
                    <a:pt x="2241" y="27"/>
                    <a:pt x="2101"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a:off x="6601588" y="4995882"/>
              <a:ext cx="339344" cy="220797"/>
            </a:xfrm>
            <a:custGeom>
              <a:avLst/>
              <a:gdLst/>
              <a:ahLst/>
              <a:cxnLst/>
              <a:rect l="l" t="t" r="r" b="b"/>
              <a:pathLst>
                <a:path w="10537" h="6856" extrusionOk="0">
                  <a:moveTo>
                    <a:pt x="8574" y="1"/>
                  </a:moveTo>
                  <a:cubicBezTo>
                    <a:pt x="8430" y="1"/>
                    <a:pt x="8282" y="28"/>
                    <a:pt x="8137" y="85"/>
                  </a:cubicBezTo>
                  <a:cubicBezTo>
                    <a:pt x="7627" y="289"/>
                    <a:pt x="7321" y="799"/>
                    <a:pt x="7423" y="1335"/>
                  </a:cubicBezTo>
                  <a:lnTo>
                    <a:pt x="2395" y="3326"/>
                  </a:lnTo>
                  <a:cubicBezTo>
                    <a:pt x="2153" y="2942"/>
                    <a:pt x="1796" y="2780"/>
                    <a:pt x="1443" y="2780"/>
                  </a:cubicBezTo>
                  <a:cubicBezTo>
                    <a:pt x="715" y="2780"/>
                    <a:pt x="1" y="3471"/>
                    <a:pt x="327" y="4347"/>
                  </a:cubicBezTo>
                  <a:cubicBezTo>
                    <a:pt x="481" y="4755"/>
                    <a:pt x="863" y="5011"/>
                    <a:pt x="1297" y="5036"/>
                  </a:cubicBezTo>
                  <a:cubicBezTo>
                    <a:pt x="991" y="5317"/>
                    <a:pt x="889" y="5776"/>
                    <a:pt x="1042" y="6185"/>
                  </a:cubicBezTo>
                  <a:cubicBezTo>
                    <a:pt x="1234" y="6607"/>
                    <a:pt x="1642" y="6856"/>
                    <a:pt x="2082" y="6856"/>
                  </a:cubicBezTo>
                  <a:cubicBezTo>
                    <a:pt x="2228" y="6856"/>
                    <a:pt x="2377" y="6829"/>
                    <a:pt x="2522" y="6772"/>
                  </a:cubicBezTo>
                  <a:cubicBezTo>
                    <a:pt x="3033" y="6567"/>
                    <a:pt x="3314" y="6057"/>
                    <a:pt x="3237" y="5521"/>
                  </a:cubicBezTo>
                  <a:lnTo>
                    <a:pt x="8265" y="3530"/>
                  </a:lnTo>
                  <a:cubicBezTo>
                    <a:pt x="8481" y="3854"/>
                    <a:pt x="8836" y="4039"/>
                    <a:pt x="9206" y="4039"/>
                  </a:cubicBezTo>
                  <a:cubicBezTo>
                    <a:pt x="9361" y="4039"/>
                    <a:pt x="9518" y="4006"/>
                    <a:pt x="9669" y="3939"/>
                  </a:cubicBezTo>
                  <a:cubicBezTo>
                    <a:pt x="10256" y="3734"/>
                    <a:pt x="10536" y="3071"/>
                    <a:pt x="10332" y="2509"/>
                  </a:cubicBezTo>
                  <a:cubicBezTo>
                    <a:pt x="10179" y="2101"/>
                    <a:pt x="9796" y="1846"/>
                    <a:pt x="9362" y="1820"/>
                  </a:cubicBezTo>
                  <a:cubicBezTo>
                    <a:pt x="9669" y="1540"/>
                    <a:pt x="9771" y="1080"/>
                    <a:pt x="9618" y="697"/>
                  </a:cubicBezTo>
                  <a:cubicBezTo>
                    <a:pt x="9425" y="255"/>
                    <a:pt x="9016" y="1"/>
                    <a:pt x="8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5898650" y="4897238"/>
              <a:ext cx="333322" cy="220797"/>
            </a:xfrm>
            <a:custGeom>
              <a:avLst/>
              <a:gdLst/>
              <a:ahLst/>
              <a:cxnLst/>
              <a:rect l="l" t="t" r="r" b="b"/>
              <a:pathLst>
                <a:path w="10350" h="6856" extrusionOk="0">
                  <a:moveTo>
                    <a:pt x="8316" y="1"/>
                  </a:moveTo>
                  <a:cubicBezTo>
                    <a:pt x="8172" y="1"/>
                    <a:pt x="8027" y="28"/>
                    <a:pt x="7887" y="85"/>
                  </a:cubicBezTo>
                  <a:cubicBezTo>
                    <a:pt x="7377" y="289"/>
                    <a:pt x="7071" y="800"/>
                    <a:pt x="7173" y="1336"/>
                  </a:cubicBezTo>
                  <a:lnTo>
                    <a:pt x="6330" y="1667"/>
                  </a:lnTo>
                  <a:lnTo>
                    <a:pt x="2145" y="3326"/>
                  </a:lnTo>
                  <a:cubicBezTo>
                    <a:pt x="1992" y="3122"/>
                    <a:pt x="1787" y="2944"/>
                    <a:pt x="1532" y="2893"/>
                  </a:cubicBezTo>
                  <a:cubicBezTo>
                    <a:pt x="1434" y="2850"/>
                    <a:pt x="1328" y="2831"/>
                    <a:pt x="1218" y="2831"/>
                  </a:cubicBezTo>
                  <a:cubicBezTo>
                    <a:pt x="1129" y="2831"/>
                    <a:pt x="1037" y="2844"/>
                    <a:pt x="945" y="2867"/>
                  </a:cubicBezTo>
                  <a:cubicBezTo>
                    <a:pt x="894" y="2867"/>
                    <a:pt x="818" y="2893"/>
                    <a:pt x="741" y="2918"/>
                  </a:cubicBezTo>
                  <a:cubicBezTo>
                    <a:pt x="409" y="3046"/>
                    <a:pt x="128" y="3352"/>
                    <a:pt x="52" y="3709"/>
                  </a:cubicBezTo>
                  <a:cubicBezTo>
                    <a:pt x="1" y="3913"/>
                    <a:pt x="1" y="4143"/>
                    <a:pt x="77" y="4347"/>
                  </a:cubicBezTo>
                  <a:cubicBezTo>
                    <a:pt x="256" y="4730"/>
                    <a:pt x="613" y="5011"/>
                    <a:pt x="1047" y="5011"/>
                  </a:cubicBezTo>
                  <a:cubicBezTo>
                    <a:pt x="818" y="5241"/>
                    <a:pt x="715" y="5547"/>
                    <a:pt x="715" y="5853"/>
                  </a:cubicBezTo>
                  <a:cubicBezTo>
                    <a:pt x="775" y="6446"/>
                    <a:pt x="1263" y="6856"/>
                    <a:pt x="1801" y="6856"/>
                  </a:cubicBezTo>
                  <a:cubicBezTo>
                    <a:pt x="1957" y="6856"/>
                    <a:pt x="2117" y="6821"/>
                    <a:pt x="2272" y="6746"/>
                  </a:cubicBezTo>
                  <a:cubicBezTo>
                    <a:pt x="2451" y="6670"/>
                    <a:pt x="2630" y="6568"/>
                    <a:pt x="2757" y="6415"/>
                  </a:cubicBezTo>
                  <a:cubicBezTo>
                    <a:pt x="2961" y="6159"/>
                    <a:pt x="3038" y="5828"/>
                    <a:pt x="2987" y="5496"/>
                  </a:cubicBezTo>
                  <a:lnTo>
                    <a:pt x="6305" y="4194"/>
                  </a:lnTo>
                  <a:lnTo>
                    <a:pt x="8015" y="3505"/>
                  </a:lnTo>
                  <a:cubicBezTo>
                    <a:pt x="8263" y="3870"/>
                    <a:pt x="8611" y="4024"/>
                    <a:pt x="8953" y="4024"/>
                  </a:cubicBezTo>
                  <a:cubicBezTo>
                    <a:pt x="9665" y="4024"/>
                    <a:pt x="10350" y="3354"/>
                    <a:pt x="10057" y="2510"/>
                  </a:cubicBezTo>
                  <a:lnTo>
                    <a:pt x="10082" y="2510"/>
                  </a:lnTo>
                  <a:cubicBezTo>
                    <a:pt x="9904" y="2101"/>
                    <a:pt x="9546" y="1846"/>
                    <a:pt x="9112" y="1821"/>
                  </a:cubicBezTo>
                  <a:cubicBezTo>
                    <a:pt x="9419" y="1514"/>
                    <a:pt x="9521" y="1080"/>
                    <a:pt x="9368" y="672"/>
                  </a:cubicBezTo>
                  <a:cubicBezTo>
                    <a:pt x="9176" y="250"/>
                    <a:pt x="8753" y="1"/>
                    <a:pt x="8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4576957" y="4329497"/>
              <a:ext cx="296769" cy="295191"/>
            </a:xfrm>
            <a:custGeom>
              <a:avLst/>
              <a:gdLst/>
              <a:ahLst/>
              <a:cxnLst/>
              <a:rect l="l" t="t" r="r" b="b"/>
              <a:pathLst>
                <a:path w="9215" h="9166" extrusionOk="0">
                  <a:moveTo>
                    <a:pt x="6586" y="0"/>
                  </a:moveTo>
                  <a:cubicBezTo>
                    <a:pt x="6279" y="0"/>
                    <a:pt x="5972" y="128"/>
                    <a:pt x="5743" y="384"/>
                  </a:cubicBezTo>
                  <a:cubicBezTo>
                    <a:pt x="5360" y="767"/>
                    <a:pt x="5309" y="1354"/>
                    <a:pt x="5616" y="1814"/>
                  </a:cubicBezTo>
                  <a:lnTo>
                    <a:pt x="1889" y="5719"/>
                  </a:lnTo>
                  <a:cubicBezTo>
                    <a:pt x="1706" y="5607"/>
                    <a:pt x="1499" y="5552"/>
                    <a:pt x="1293" y="5552"/>
                  </a:cubicBezTo>
                  <a:cubicBezTo>
                    <a:pt x="982" y="5552"/>
                    <a:pt x="675" y="5677"/>
                    <a:pt x="460" y="5923"/>
                  </a:cubicBezTo>
                  <a:cubicBezTo>
                    <a:pt x="1" y="6357"/>
                    <a:pt x="1" y="7071"/>
                    <a:pt x="460" y="7505"/>
                  </a:cubicBezTo>
                  <a:cubicBezTo>
                    <a:pt x="596" y="7447"/>
                    <a:pt x="734" y="7421"/>
                    <a:pt x="867" y="7421"/>
                  </a:cubicBezTo>
                  <a:cubicBezTo>
                    <a:pt x="1559" y="7421"/>
                    <a:pt x="2142" y="8130"/>
                    <a:pt x="1864" y="8858"/>
                  </a:cubicBezTo>
                  <a:cubicBezTo>
                    <a:pt x="2081" y="9063"/>
                    <a:pt x="2355" y="9165"/>
                    <a:pt x="2626" y="9165"/>
                  </a:cubicBezTo>
                  <a:cubicBezTo>
                    <a:pt x="2930" y="9165"/>
                    <a:pt x="3231" y="9037"/>
                    <a:pt x="3446" y="8781"/>
                  </a:cubicBezTo>
                  <a:cubicBezTo>
                    <a:pt x="3829" y="8398"/>
                    <a:pt x="3906" y="7811"/>
                    <a:pt x="3599" y="7352"/>
                  </a:cubicBezTo>
                  <a:lnTo>
                    <a:pt x="7326" y="3447"/>
                  </a:lnTo>
                  <a:cubicBezTo>
                    <a:pt x="7509" y="3559"/>
                    <a:pt x="7716" y="3614"/>
                    <a:pt x="7922" y="3614"/>
                  </a:cubicBezTo>
                  <a:cubicBezTo>
                    <a:pt x="8233" y="3614"/>
                    <a:pt x="8540" y="3489"/>
                    <a:pt x="8755" y="3243"/>
                  </a:cubicBezTo>
                  <a:cubicBezTo>
                    <a:pt x="9214" y="2809"/>
                    <a:pt x="9214" y="2094"/>
                    <a:pt x="8755" y="1661"/>
                  </a:cubicBezTo>
                  <a:cubicBezTo>
                    <a:pt x="8551" y="1456"/>
                    <a:pt x="8290" y="1354"/>
                    <a:pt x="8018" y="1354"/>
                  </a:cubicBezTo>
                  <a:cubicBezTo>
                    <a:pt x="7881" y="1354"/>
                    <a:pt x="7742" y="1380"/>
                    <a:pt x="7606" y="1431"/>
                  </a:cubicBezTo>
                  <a:cubicBezTo>
                    <a:pt x="7759" y="1048"/>
                    <a:pt x="7657" y="589"/>
                    <a:pt x="7351" y="308"/>
                  </a:cubicBezTo>
                  <a:cubicBezTo>
                    <a:pt x="7134" y="103"/>
                    <a:pt x="6860" y="0"/>
                    <a:pt x="6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a:off x="5621043" y="4536929"/>
              <a:ext cx="306431" cy="294579"/>
            </a:xfrm>
            <a:custGeom>
              <a:avLst/>
              <a:gdLst/>
              <a:ahLst/>
              <a:cxnLst/>
              <a:rect l="l" t="t" r="r" b="b"/>
              <a:pathLst>
                <a:path w="9515" h="9147" extrusionOk="0">
                  <a:moveTo>
                    <a:pt x="6891" y="0"/>
                  </a:moveTo>
                  <a:cubicBezTo>
                    <a:pt x="6576" y="0"/>
                    <a:pt x="6262" y="129"/>
                    <a:pt x="6043" y="375"/>
                  </a:cubicBezTo>
                  <a:cubicBezTo>
                    <a:pt x="5660" y="758"/>
                    <a:pt x="5609" y="1370"/>
                    <a:pt x="5915" y="1804"/>
                  </a:cubicBezTo>
                  <a:lnTo>
                    <a:pt x="2164" y="5735"/>
                  </a:lnTo>
                  <a:cubicBezTo>
                    <a:pt x="1963" y="5612"/>
                    <a:pt x="1760" y="5558"/>
                    <a:pt x="1567" y="5558"/>
                  </a:cubicBezTo>
                  <a:cubicBezTo>
                    <a:pt x="679" y="5558"/>
                    <a:pt x="1" y="6699"/>
                    <a:pt x="734" y="7496"/>
                  </a:cubicBezTo>
                  <a:cubicBezTo>
                    <a:pt x="939" y="7700"/>
                    <a:pt x="1211" y="7802"/>
                    <a:pt x="1483" y="7802"/>
                  </a:cubicBezTo>
                  <a:cubicBezTo>
                    <a:pt x="1619" y="7802"/>
                    <a:pt x="1755" y="7777"/>
                    <a:pt x="1883" y="7725"/>
                  </a:cubicBezTo>
                  <a:lnTo>
                    <a:pt x="1883" y="7725"/>
                  </a:lnTo>
                  <a:cubicBezTo>
                    <a:pt x="1755" y="8108"/>
                    <a:pt x="1857"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0" y="3617"/>
                  </a:cubicBezTo>
                  <a:cubicBezTo>
                    <a:pt x="8513" y="3617"/>
                    <a:pt x="8825" y="3489"/>
                    <a:pt x="9055" y="3259"/>
                  </a:cubicBezTo>
                  <a:cubicBezTo>
                    <a:pt x="9514" y="2800"/>
                    <a:pt x="9514" y="2085"/>
                    <a:pt x="9055" y="1651"/>
                  </a:cubicBezTo>
                  <a:cubicBezTo>
                    <a:pt x="8852" y="1466"/>
                    <a:pt x="8583" y="1358"/>
                    <a:pt x="8313" y="1358"/>
                  </a:cubicBezTo>
                  <a:cubicBezTo>
                    <a:pt x="8175" y="1358"/>
                    <a:pt x="8036" y="1386"/>
                    <a:pt x="7906" y="1447"/>
                  </a:cubicBezTo>
                  <a:cubicBezTo>
                    <a:pt x="8059" y="1039"/>
                    <a:pt x="7957" y="605"/>
                    <a:pt x="7651" y="298"/>
                  </a:cubicBezTo>
                  <a:cubicBezTo>
                    <a:pt x="7438" y="97"/>
                    <a:pt x="7164" y="0"/>
                    <a:pt x="68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4744229" y="4683784"/>
              <a:ext cx="251553" cy="326011"/>
            </a:xfrm>
            <a:custGeom>
              <a:avLst/>
              <a:gdLst/>
              <a:ahLst/>
              <a:cxnLst/>
              <a:rect l="l" t="t" r="r" b="b"/>
              <a:pathLst>
                <a:path w="7811" h="10123" extrusionOk="0">
                  <a:moveTo>
                    <a:pt x="3365" y="1"/>
                  </a:moveTo>
                  <a:cubicBezTo>
                    <a:pt x="3233" y="1"/>
                    <a:pt x="3101" y="25"/>
                    <a:pt x="2974" y="77"/>
                  </a:cubicBezTo>
                  <a:cubicBezTo>
                    <a:pt x="2565" y="230"/>
                    <a:pt x="2310" y="613"/>
                    <a:pt x="2310" y="1022"/>
                  </a:cubicBezTo>
                  <a:cubicBezTo>
                    <a:pt x="2100" y="829"/>
                    <a:pt x="1819" y="721"/>
                    <a:pt x="1539" y="721"/>
                  </a:cubicBezTo>
                  <a:cubicBezTo>
                    <a:pt x="1410" y="721"/>
                    <a:pt x="1282" y="744"/>
                    <a:pt x="1162" y="792"/>
                  </a:cubicBezTo>
                  <a:cubicBezTo>
                    <a:pt x="1" y="1324"/>
                    <a:pt x="444" y="3003"/>
                    <a:pt x="1624" y="3003"/>
                  </a:cubicBezTo>
                  <a:cubicBezTo>
                    <a:pt x="1689" y="3003"/>
                    <a:pt x="1756" y="2997"/>
                    <a:pt x="1825" y="2987"/>
                  </a:cubicBezTo>
                  <a:lnTo>
                    <a:pt x="3816" y="8015"/>
                  </a:lnTo>
                  <a:cubicBezTo>
                    <a:pt x="3357" y="8321"/>
                    <a:pt x="3178" y="8882"/>
                    <a:pt x="3408" y="9393"/>
                  </a:cubicBezTo>
                  <a:cubicBezTo>
                    <a:pt x="3567" y="9851"/>
                    <a:pt x="3991" y="10123"/>
                    <a:pt x="4448" y="10123"/>
                  </a:cubicBezTo>
                  <a:cubicBezTo>
                    <a:pt x="4577" y="10123"/>
                    <a:pt x="4708" y="10101"/>
                    <a:pt x="4837" y="10056"/>
                  </a:cubicBezTo>
                  <a:cubicBezTo>
                    <a:pt x="5220" y="9903"/>
                    <a:pt x="5475" y="9521"/>
                    <a:pt x="5501" y="9112"/>
                  </a:cubicBezTo>
                  <a:cubicBezTo>
                    <a:pt x="5710" y="9305"/>
                    <a:pt x="5992" y="9413"/>
                    <a:pt x="6272" y="9413"/>
                  </a:cubicBezTo>
                  <a:cubicBezTo>
                    <a:pt x="6400" y="9413"/>
                    <a:pt x="6529" y="9390"/>
                    <a:pt x="6649" y="9342"/>
                  </a:cubicBezTo>
                  <a:cubicBezTo>
                    <a:pt x="7810" y="8810"/>
                    <a:pt x="7366" y="7131"/>
                    <a:pt x="6187" y="7131"/>
                  </a:cubicBezTo>
                  <a:cubicBezTo>
                    <a:pt x="6122" y="7131"/>
                    <a:pt x="6055" y="7136"/>
                    <a:pt x="5986" y="7147"/>
                  </a:cubicBezTo>
                  <a:lnTo>
                    <a:pt x="3995" y="2119"/>
                  </a:lnTo>
                  <a:cubicBezTo>
                    <a:pt x="4429" y="1813"/>
                    <a:pt x="4607" y="1251"/>
                    <a:pt x="4403" y="741"/>
                  </a:cubicBezTo>
                  <a:cubicBezTo>
                    <a:pt x="4245" y="287"/>
                    <a:pt x="3812"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5545619" y="5006800"/>
              <a:ext cx="251521" cy="325947"/>
            </a:xfrm>
            <a:custGeom>
              <a:avLst/>
              <a:gdLst/>
              <a:ahLst/>
              <a:cxnLst/>
              <a:rect l="l" t="t" r="r" b="b"/>
              <a:pathLst>
                <a:path w="7810" h="10121" extrusionOk="0">
                  <a:moveTo>
                    <a:pt x="3365" y="1"/>
                  </a:moveTo>
                  <a:cubicBezTo>
                    <a:pt x="3234" y="1"/>
                    <a:pt x="3101" y="26"/>
                    <a:pt x="2974" y="78"/>
                  </a:cubicBezTo>
                  <a:cubicBezTo>
                    <a:pt x="2566" y="231"/>
                    <a:pt x="2311" y="588"/>
                    <a:pt x="2285" y="1022"/>
                  </a:cubicBezTo>
                  <a:cubicBezTo>
                    <a:pt x="2098" y="818"/>
                    <a:pt x="1831" y="716"/>
                    <a:pt x="1554" y="716"/>
                  </a:cubicBezTo>
                  <a:cubicBezTo>
                    <a:pt x="1415" y="716"/>
                    <a:pt x="1273" y="741"/>
                    <a:pt x="1137" y="792"/>
                  </a:cubicBezTo>
                  <a:cubicBezTo>
                    <a:pt x="1" y="1324"/>
                    <a:pt x="444" y="2978"/>
                    <a:pt x="1600" y="2978"/>
                  </a:cubicBezTo>
                  <a:cubicBezTo>
                    <a:pt x="1665" y="2978"/>
                    <a:pt x="1731" y="2972"/>
                    <a:pt x="1800" y="2962"/>
                  </a:cubicBezTo>
                  <a:lnTo>
                    <a:pt x="3817" y="8015"/>
                  </a:lnTo>
                  <a:cubicBezTo>
                    <a:pt x="3357" y="8296"/>
                    <a:pt x="3178" y="8883"/>
                    <a:pt x="3383" y="9393"/>
                  </a:cubicBezTo>
                  <a:cubicBezTo>
                    <a:pt x="3564" y="9836"/>
                    <a:pt x="3999" y="10120"/>
                    <a:pt x="4463" y="10120"/>
                  </a:cubicBezTo>
                  <a:cubicBezTo>
                    <a:pt x="4587" y="10120"/>
                    <a:pt x="4714" y="10100"/>
                    <a:pt x="4837" y="10057"/>
                  </a:cubicBezTo>
                  <a:cubicBezTo>
                    <a:pt x="5220" y="9878"/>
                    <a:pt x="5501" y="9521"/>
                    <a:pt x="5501" y="9087"/>
                  </a:cubicBezTo>
                  <a:cubicBezTo>
                    <a:pt x="5705" y="9291"/>
                    <a:pt x="5977" y="9393"/>
                    <a:pt x="6250" y="9393"/>
                  </a:cubicBezTo>
                  <a:cubicBezTo>
                    <a:pt x="6386" y="9393"/>
                    <a:pt x="6522" y="9368"/>
                    <a:pt x="6650" y="9317"/>
                  </a:cubicBezTo>
                  <a:cubicBezTo>
                    <a:pt x="7810" y="8785"/>
                    <a:pt x="7368" y="7131"/>
                    <a:pt x="6212" y="7131"/>
                  </a:cubicBezTo>
                  <a:cubicBezTo>
                    <a:pt x="6147" y="7131"/>
                    <a:pt x="6080" y="7136"/>
                    <a:pt x="6011" y="7147"/>
                  </a:cubicBezTo>
                  <a:lnTo>
                    <a:pt x="3995" y="2119"/>
                  </a:lnTo>
                  <a:cubicBezTo>
                    <a:pt x="4455"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a:off x="5126020" y="4575156"/>
              <a:ext cx="336220" cy="219026"/>
            </a:xfrm>
            <a:custGeom>
              <a:avLst/>
              <a:gdLst/>
              <a:ahLst/>
              <a:cxnLst/>
              <a:rect l="l" t="t" r="r" b="b"/>
              <a:pathLst>
                <a:path w="10440" h="6801" extrusionOk="0">
                  <a:moveTo>
                    <a:pt x="1964" y="1"/>
                  </a:moveTo>
                  <a:cubicBezTo>
                    <a:pt x="1522" y="1"/>
                    <a:pt x="1095" y="266"/>
                    <a:pt x="920" y="694"/>
                  </a:cubicBezTo>
                  <a:cubicBezTo>
                    <a:pt x="766" y="1102"/>
                    <a:pt x="868" y="1536"/>
                    <a:pt x="1175" y="1842"/>
                  </a:cubicBezTo>
                  <a:cubicBezTo>
                    <a:pt x="741" y="1868"/>
                    <a:pt x="384" y="2123"/>
                    <a:pt x="205" y="2531"/>
                  </a:cubicBezTo>
                  <a:cubicBezTo>
                    <a:pt x="1" y="3093"/>
                    <a:pt x="307" y="3757"/>
                    <a:pt x="894" y="3961"/>
                  </a:cubicBezTo>
                  <a:cubicBezTo>
                    <a:pt x="1035" y="4017"/>
                    <a:pt x="1181" y="4044"/>
                    <a:pt x="1323" y="4044"/>
                  </a:cubicBezTo>
                  <a:cubicBezTo>
                    <a:pt x="1696" y="4044"/>
                    <a:pt x="2051" y="3859"/>
                    <a:pt x="2272" y="3527"/>
                  </a:cubicBezTo>
                  <a:lnTo>
                    <a:pt x="7326" y="5467"/>
                  </a:lnTo>
                  <a:cubicBezTo>
                    <a:pt x="7224" y="6002"/>
                    <a:pt x="7530" y="6538"/>
                    <a:pt x="8040" y="6717"/>
                  </a:cubicBezTo>
                  <a:cubicBezTo>
                    <a:pt x="8185" y="6774"/>
                    <a:pt x="8333" y="6801"/>
                    <a:pt x="8477" y="6801"/>
                  </a:cubicBezTo>
                  <a:cubicBezTo>
                    <a:pt x="8919" y="6801"/>
                    <a:pt x="9328" y="6547"/>
                    <a:pt x="9521" y="6105"/>
                  </a:cubicBezTo>
                  <a:cubicBezTo>
                    <a:pt x="9674" y="5722"/>
                    <a:pt x="9572" y="5262"/>
                    <a:pt x="9265" y="4982"/>
                  </a:cubicBezTo>
                  <a:cubicBezTo>
                    <a:pt x="9699" y="4956"/>
                    <a:pt x="10057" y="4675"/>
                    <a:pt x="10235" y="4292"/>
                  </a:cubicBezTo>
                  <a:cubicBezTo>
                    <a:pt x="10439" y="3705"/>
                    <a:pt x="10133" y="3067"/>
                    <a:pt x="9546" y="2863"/>
                  </a:cubicBezTo>
                  <a:cubicBezTo>
                    <a:pt x="9405" y="2807"/>
                    <a:pt x="9260" y="2780"/>
                    <a:pt x="9117" y="2780"/>
                  </a:cubicBezTo>
                  <a:cubicBezTo>
                    <a:pt x="8744" y="2780"/>
                    <a:pt x="8389" y="2965"/>
                    <a:pt x="8168" y="3297"/>
                  </a:cubicBezTo>
                  <a:lnTo>
                    <a:pt x="3114" y="1332"/>
                  </a:lnTo>
                  <a:cubicBezTo>
                    <a:pt x="3217" y="796"/>
                    <a:pt x="2910" y="285"/>
                    <a:pt x="2374" y="81"/>
                  </a:cubicBezTo>
                  <a:cubicBezTo>
                    <a:pt x="2241" y="27"/>
                    <a:pt x="2102" y="1"/>
                    <a:pt x="19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a:off x="5060450" y="4995882"/>
              <a:ext cx="339312" cy="220797"/>
            </a:xfrm>
            <a:custGeom>
              <a:avLst/>
              <a:gdLst/>
              <a:ahLst/>
              <a:cxnLst/>
              <a:rect l="l" t="t" r="r" b="b"/>
              <a:pathLst>
                <a:path w="10536" h="6856" extrusionOk="0">
                  <a:moveTo>
                    <a:pt x="8573" y="1"/>
                  </a:moveTo>
                  <a:cubicBezTo>
                    <a:pt x="8429" y="1"/>
                    <a:pt x="8281" y="28"/>
                    <a:pt x="8137" y="85"/>
                  </a:cubicBezTo>
                  <a:cubicBezTo>
                    <a:pt x="7626" y="289"/>
                    <a:pt x="7320" y="799"/>
                    <a:pt x="7422" y="1335"/>
                  </a:cubicBezTo>
                  <a:lnTo>
                    <a:pt x="2394" y="3326"/>
                  </a:lnTo>
                  <a:cubicBezTo>
                    <a:pt x="2152" y="2942"/>
                    <a:pt x="1796" y="2780"/>
                    <a:pt x="1442" y="2780"/>
                  </a:cubicBezTo>
                  <a:cubicBezTo>
                    <a:pt x="715" y="2780"/>
                    <a:pt x="0" y="3471"/>
                    <a:pt x="327" y="4347"/>
                  </a:cubicBezTo>
                  <a:cubicBezTo>
                    <a:pt x="480" y="4755"/>
                    <a:pt x="863" y="5011"/>
                    <a:pt x="1297" y="5036"/>
                  </a:cubicBezTo>
                  <a:cubicBezTo>
                    <a:pt x="990" y="5317"/>
                    <a:pt x="888" y="5776"/>
                    <a:pt x="1041" y="6185"/>
                  </a:cubicBezTo>
                  <a:cubicBezTo>
                    <a:pt x="1233" y="6607"/>
                    <a:pt x="1641" y="6856"/>
                    <a:pt x="2082" y="6856"/>
                  </a:cubicBezTo>
                  <a:cubicBezTo>
                    <a:pt x="2227" y="6856"/>
                    <a:pt x="2376" y="6829"/>
                    <a:pt x="2522" y="6772"/>
                  </a:cubicBezTo>
                  <a:cubicBezTo>
                    <a:pt x="3032" y="6567"/>
                    <a:pt x="3313" y="6057"/>
                    <a:pt x="3236" y="5521"/>
                  </a:cubicBezTo>
                  <a:lnTo>
                    <a:pt x="8264" y="3530"/>
                  </a:lnTo>
                  <a:cubicBezTo>
                    <a:pt x="8480" y="3854"/>
                    <a:pt x="8836" y="4039"/>
                    <a:pt x="9206" y="4039"/>
                  </a:cubicBezTo>
                  <a:cubicBezTo>
                    <a:pt x="9360" y="4039"/>
                    <a:pt x="9517" y="4006"/>
                    <a:pt x="9668" y="3939"/>
                  </a:cubicBezTo>
                  <a:cubicBezTo>
                    <a:pt x="10255" y="3734"/>
                    <a:pt x="10536" y="3071"/>
                    <a:pt x="10332" y="2509"/>
                  </a:cubicBezTo>
                  <a:cubicBezTo>
                    <a:pt x="10178" y="2101"/>
                    <a:pt x="9796" y="1846"/>
                    <a:pt x="9362" y="1820"/>
                  </a:cubicBezTo>
                  <a:cubicBezTo>
                    <a:pt x="9668" y="1540"/>
                    <a:pt x="9770" y="1080"/>
                    <a:pt x="9617" y="697"/>
                  </a:cubicBezTo>
                  <a:cubicBezTo>
                    <a:pt x="9425" y="255"/>
                    <a:pt x="9015" y="1"/>
                    <a:pt x="8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4555387" y="4899628"/>
              <a:ext cx="129786" cy="135100"/>
            </a:xfrm>
            <a:custGeom>
              <a:avLst/>
              <a:gdLst/>
              <a:ahLst/>
              <a:cxnLst/>
              <a:rect l="l" t="t" r="r" b="b"/>
              <a:pathLst>
                <a:path w="4030" h="4195" extrusionOk="0">
                  <a:moveTo>
                    <a:pt x="1987" y="1"/>
                  </a:moveTo>
                  <a:cubicBezTo>
                    <a:pt x="1843" y="1"/>
                    <a:pt x="1697" y="28"/>
                    <a:pt x="1558" y="85"/>
                  </a:cubicBezTo>
                  <a:cubicBezTo>
                    <a:pt x="1047" y="289"/>
                    <a:pt x="741" y="800"/>
                    <a:pt x="843" y="1336"/>
                  </a:cubicBezTo>
                  <a:lnTo>
                    <a:pt x="1" y="1667"/>
                  </a:lnTo>
                  <a:lnTo>
                    <a:pt x="1" y="4194"/>
                  </a:lnTo>
                  <a:lnTo>
                    <a:pt x="1711" y="3531"/>
                  </a:lnTo>
                  <a:cubicBezTo>
                    <a:pt x="1948" y="3882"/>
                    <a:pt x="2285" y="4032"/>
                    <a:pt x="2620" y="4032"/>
                  </a:cubicBezTo>
                  <a:cubicBezTo>
                    <a:pt x="3330" y="4032"/>
                    <a:pt x="4030" y="3359"/>
                    <a:pt x="3753" y="2510"/>
                  </a:cubicBezTo>
                  <a:cubicBezTo>
                    <a:pt x="3574" y="2101"/>
                    <a:pt x="3217" y="1846"/>
                    <a:pt x="2783" y="1821"/>
                  </a:cubicBezTo>
                  <a:cubicBezTo>
                    <a:pt x="2885" y="1718"/>
                    <a:pt x="2987" y="1591"/>
                    <a:pt x="3038" y="1438"/>
                  </a:cubicBezTo>
                  <a:cubicBezTo>
                    <a:pt x="3114" y="1234"/>
                    <a:pt x="3114" y="1029"/>
                    <a:pt x="3089" y="825"/>
                  </a:cubicBezTo>
                  <a:cubicBezTo>
                    <a:pt x="3063" y="774"/>
                    <a:pt x="3038" y="723"/>
                    <a:pt x="3038" y="672"/>
                  </a:cubicBezTo>
                  <a:cubicBezTo>
                    <a:pt x="2846" y="250"/>
                    <a:pt x="2423" y="1"/>
                    <a:pt x="1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a:off x="4353389" y="4950924"/>
              <a:ext cx="207980" cy="167530"/>
            </a:xfrm>
            <a:custGeom>
              <a:avLst/>
              <a:gdLst/>
              <a:ahLst/>
              <a:cxnLst/>
              <a:rect l="l" t="t" r="r" b="b"/>
              <a:pathLst>
                <a:path w="6458" h="5202" extrusionOk="0">
                  <a:moveTo>
                    <a:pt x="6458" y="0"/>
                  </a:moveTo>
                  <a:lnTo>
                    <a:pt x="2272" y="1659"/>
                  </a:lnTo>
                  <a:cubicBezTo>
                    <a:pt x="2119" y="1455"/>
                    <a:pt x="1915" y="1277"/>
                    <a:pt x="1659" y="1226"/>
                  </a:cubicBezTo>
                  <a:cubicBezTo>
                    <a:pt x="1561" y="1183"/>
                    <a:pt x="1455" y="1164"/>
                    <a:pt x="1345" y="1164"/>
                  </a:cubicBezTo>
                  <a:cubicBezTo>
                    <a:pt x="1256" y="1164"/>
                    <a:pt x="1164" y="1177"/>
                    <a:pt x="1072" y="1200"/>
                  </a:cubicBezTo>
                  <a:cubicBezTo>
                    <a:pt x="1021" y="1200"/>
                    <a:pt x="945" y="1226"/>
                    <a:pt x="868" y="1251"/>
                  </a:cubicBezTo>
                  <a:cubicBezTo>
                    <a:pt x="307" y="1455"/>
                    <a:pt x="1" y="2093"/>
                    <a:pt x="205" y="2680"/>
                  </a:cubicBezTo>
                  <a:cubicBezTo>
                    <a:pt x="383" y="3063"/>
                    <a:pt x="741" y="3344"/>
                    <a:pt x="1175" y="3369"/>
                  </a:cubicBezTo>
                  <a:cubicBezTo>
                    <a:pt x="945" y="3574"/>
                    <a:pt x="843" y="3880"/>
                    <a:pt x="843" y="4212"/>
                  </a:cubicBezTo>
                  <a:cubicBezTo>
                    <a:pt x="903" y="4793"/>
                    <a:pt x="1404" y="5201"/>
                    <a:pt x="1950" y="5201"/>
                  </a:cubicBezTo>
                  <a:cubicBezTo>
                    <a:pt x="2099" y="5201"/>
                    <a:pt x="2252" y="5171"/>
                    <a:pt x="2400" y="5105"/>
                  </a:cubicBezTo>
                  <a:cubicBezTo>
                    <a:pt x="2578" y="5028"/>
                    <a:pt x="2757" y="4901"/>
                    <a:pt x="2885" y="4748"/>
                  </a:cubicBezTo>
                  <a:cubicBezTo>
                    <a:pt x="3089" y="4492"/>
                    <a:pt x="3165" y="4161"/>
                    <a:pt x="3114" y="3854"/>
                  </a:cubicBezTo>
                  <a:lnTo>
                    <a:pt x="6432" y="2527"/>
                  </a:lnTo>
                  <a:lnTo>
                    <a:pt x="64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3035786" y="4329497"/>
              <a:ext cx="296769" cy="295191"/>
            </a:xfrm>
            <a:custGeom>
              <a:avLst/>
              <a:gdLst/>
              <a:ahLst/>
              <a:cxnLst/>
              <a:rect l="l" t="t" r="r" b="b"/>
              <a:pathLst>
                <a:path w="9215" h="9166" extrusionOk="0">
                  <a:moveTo>
                    <a:pt x="6586" y="0"/>
                  </a:moveTo>
                  <a:cubicBezTo>
                    <a:pt x="6280" y="0"/>
                    <a:pt x="5973" y="128"/>
                    <a:pt x="5744" y="384"/>
                  </a:cubicBezTo>
                  <a:cubicBezTo>
                    <a:pt x="5361" y="767"/>
                    <a:pt x="5310" y="1354"/>
                    <a:pt x="5616" y="1814"/>
                  </a:cubicBezTo>
                  <a:lnTo>
                    <a:pt x="1890" y="5719"/>
                  </a:lnTo>
                  <a:cubicBezTo>
                    <a:pt x="1707" y="5607"/>
                    <a:pt x="1499" y="5552"/>
                    <a:pt x="1293" y="5552"/>
                  </a:cubicBezTo>
                  <a:cubicBezTo>
                    <a:pt x="983" y="5552"/>
                    <a:pt x="675" y="5677"/>
                    <a:pt x="460" y="5923"/>
                  </a:cubicBezTo>
                  <a:cubicBezTo>
                    <a:pt x="1" y="6357"/>
                    <a:pt x="1" y="7071"/>
                    <a:pt x="460" y="7505"/>
                  </a:cubicBezTo>
                  <a:cubicBezTo>
                    <a:pt x="665" y="7709"/>
                    <a:pt x="925" y="7811"/>
                    <a:pt x="1198" y="7811"/>
                  </a:cubicBezTo>
                  <a:cubicBezTo>
                    <a:pt x="1334" y="7811"/>
                    <a:pt x="1473" y="7786"/>
                    <a:pt x="1609" y="7735"/>
                  </a:cubicBezTo>
                  <a:lnTo>
                    <a:pt x="1609" y="7735"/>
                  </a:lnTo>
                  <a:cubicBezTo>
                    <a:pt x="1456" y="8118"/>
                    <a:pt x="1558" y="8577"/>
                    <a:pt x="1864" y="8858"/>
                  </a:cubicBezTo>
                  <a:cubicBezTo>
                    <a:pt x="2081" y="9063"/>
                    <a:pt x="2355" y="9165"/>
                    <a:pt x="2627" y="9165"/>
                  </a:cubicBezTo>
                  <a:cubicBezTo>
                    <a:pt x="2930" y="9165"/>
                    <a:pt x="3231" y="9037"/>
                    <a:pt x="3446" y="8781"/>
                  </a:cubicBezTo>
                  <a:cubicBezTo>
                    <a:pt x="3829" y="8398"/>
                    <a:pt x="3906" y="7811"/>
                    <a:pt x="3600" y="7352"/>
                  </a:cubicBezTo>
                  <a:lnTo>
                    <a:pt x="7326" y="3447"/>
                  </a:lnTo>
                  <a:cubicBezTo>
                    <a:pt x="7509" y="3559"/>
                    <a:pt x="7716" y="3614"/>
                    <a:pt x="7922" y="3614"/>
                  </a:cubicBezTo>
                  <a:cubicBezTo>
                    <a:pt x="8233" y="3614"/>
                    <a:pt x="8540" y="3489"/>
                    <a:pt x="8755" y="3243"/>
                  </a:cubicBezTo>
                  <a:cubicBezTo>
                    <a:pt x="9215" y="2809"/>
                    <a:pt x="9215" y="2094"/>
                    <a:pt x="8755" y="1661"/>
                  </a:cubicBezTo>
                  <a:cubicBezTo>
                    <a:pt x="8551" y="1456"/>
                    <a:pt x="8290" y="1354"/>
                    <a:pt x="8018" y="1354"/>
                  </a:cubicBezTo>
                  <a:cubicBezTo>
                    <a:pt x="7882" y="1354"/>
                    <a:pt x="7743" y="1380"/>
                    <a:pt x="7607" y="1431"/>
                  </a:cubicBezTo>
                  <a:cubicBezTo>
                    <a:pt x="7760" y="1048"/>
                    <a:pt x="7658" y="589"/>
                    <a:pt x="7351" y="308"/>
                  </a:cubicBezTo>
                  <a:cubicBezTo>
                    <a:pt x="7134" y="103"/>
                    <a:pt x="6861" y="0"/>
                    <a:pt x="6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4080710" y="4537251"/>
              <a:ext cx="305593" cy="294257"/>
            </a:xfrm>
            <a:custGeom>
              <a:avLst/>
              <a:gdLst/>
              <a:ahLst/>
              <a:cxnLst/>
              <a:rect l="l" t="t" r="r" b="b"/>
              <a:pathLst>
                <a:path w="9489" h="9137" extrusionOk="0">
                  <a:moveTo>
                    <a:pt x="6866" y="0"/>
                  </a:moveTo>
                  <a:cubicBezTo>
                    <a:pt x="6561" y="0"/>
                    <a:pt x="6259" y="122"/>
                    <a:pt x="6043" y="365"/>
                  </a:cubicBezTo>
                  <a:cubicBezTo>
                    <a:pt x="5660" y="748"/>
                    <a:pt x="5609" y="1360"/>
                    <a:pt x="5915" y="1794"/>
                  </a:cubicBezTo>
                  <a:lnTo>
                    <a:pt x="2163" y="5725"/>
                  </a:lnTo>
                  <a:cubicBezTo>
                    <a:pt x="1958" y="5602"/>
                    <a:pt x="1753" y="5548"/>
                    <a:pt x="1558" y="5548"/>
                  </a:cubicBezTo>
                  <a:cubicBezTo>
                    <a:pt x="662" y="5548"/>
                    <a:pt x="0" y="6689"/>
                    <a:pt x="734" y="7486"/>
                  </a:cubicBezTo>
                  <a:cubicBezTo>
                    <a:pt x="938" y="7690"/>
                    <a:pt x="1211" y="7792"/>
                    <a:pt x="1483" y="7792"/>
                  </a:cubicBezTo>
                  <a:cubicBezTo>
                    <a:pt x="1619" y="7792"/>
                    <a:pt x="1755" y="7767"/>
                    <a:pt x="1883" y="7715"/>
                  </a:cubicBezTo>
                  <a:lnTo>
                    <a:pt x="1883" y="7715"/>
                  </a:lnTo>
                  <a:cubicBezTo>
                    <a:pt x="1730" y="8098"/>
                    <a:pt x="1832" y="8558"/>
                    <a:pt x="2138" y="8838"/>
                  </a:cubicBezTo>
                  <a:cubicBezTo>
                    <a:pt x="2351" y="9040"/>
                    <a:pt x="2620" y="9137"/>
                    <a:pt x="2887" y="9137"/>
                  </a:cubicBezTo>
                  <a:cubicBezTo>
                    <a:pt x="3195" y="9137"/>
                    <a:pt x="3502" y="9008"/>
                    <a:pt x="3720" y="8762"/>
                  </a:cubicBezTo>
                  <a:cubicBezTo>
                    <a:pt x="4103" y="8379"/>
                    <a:pt x="4154" y="7792"/>
                    <a:pt x="3848" y="7333"/>
                  </a:cubicBezTo>
                  <a:lnTo>
                    <a:pt x="7600" y="3428"/>
                  </a:lnTo>
                  <a:cubicBezTo>
                    <a:pt x="7786" y="3541"/>
                    <a:pt x="7997" y="3596"/>
                    <a:pt x="8205" y="3596"/>
                  </a:cubicBezTo>
                  <a:cubicBezTo>
                    <a:pt x="8513" y="3596"/>
                    <a:pt x="8816" y="3477"/>
                    <a:pt x="9029" y="3249"/>
                  </a:cubicBezTo>
                  <a:cubicBezTo>
                    <a:pt x="9488" y="2790"/>
                    <a:pt x="9488" y="2075"/>
                    <a:pt x="9029" y="1641"/>
                  </a:cubicBezTo>
                  <a:cubicBezTo>
                    <a:pt x="8827" y="1456"/>
                    <a:pt x="8557" y="1348"/>
                    <a:pt x="8287" y="1348"/>
                  </a:cubicBezTo>
                  <a:cubicBezTo>
                    <a:pt x="8149" y="1348"/>
                    <a:pt x="8010" y="1376"/>
                    <a:pt x="7881" y="1437"/>
                  </a:cubicBezTo>
                  <a:cubicBezTo>
                    <a:pt x="8034" y="1029"/>
                    <a:pt x="7932" y="595"/>
                    <a:pt x="7625" y="288"/>
                  </a:cubicBezTo>
                  <a:cubicBezTo>
                    <a:pt x="7409" y="96"/>
                    <a:pt x="7136" y="0"/>
                    <a:pt x="6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a:off x="3203059" y="4683784"/>
              <a:ext cx="251553" cy="326011"/>
            </a:xfrm>
            <a:custGeom>
              <a:avLst/>
              <a:gdLst/>
              <a:ahLst/>
              <a:cxnLst/>
              <a:rect l="l" t="t" r="r" b="b"/>
              <a:pathLst>
                <a:path w="7811" h="10123" extrusionOk="0">
                  <a:moveTo>
                    <a:pt x="3365" y="1"/>
                  </a:moveTo>
                  <a:cubicBezTo>
                    <a:pt x="3234" y="1"/>
                    <a:pt x="3101" y="25"/>
                    <a:pt x="2974" y="77"/>
                  </a:cubicBezTo>
                  <a:cubicBezTo>
                    <a:pt x="2566" y="230"/>
                    <a:pt x="2311" y="613"/>
                    <a:pt x="2311" y="1022"/>
                  </a:cubicBezTo>
                  <a:cubicBezTo>
                    <a:pt x="2101" y="829"/>
                    <a:pt x="1819" y="721"/>
                    <a:pt x="1539" y="721"/>
                  </a:cubicBezTo>
                  <a:cubicBezTo>
                    <a:pt x="1411" y="721"/>
                    <a:pt x="1283" y="744"/>
                    <a:pt x="1162" y="792"/>
                  </a:cubicBezTo>
                  <a:cubicBezTo>
                    <a:pt x="1" y="1324"/>
                    <a:pt x="445" y="3003"/>
                    <a:pt x="1624" y="3003"/>
                  </a:cubicBezTo>
                  <a:cubicBezTo>
                    <a:pt x="1689" y="3003"/>
                    <a:pt x="1756" y="2997"/>
                    <a:pt x="1826" y="2987"/>
                  </a:cubicBezTo>
                  <a:lnTo>
                    <a:pt x="3816" y="8015"/>
                  </a:lnTo>
                  <a:cubicBezTo>
                    <a:pt x="3357" y="8321"/>
                    <a:pt x="3178" y="8882"/>
                    <a:pt x="3408" y="9393"/>
                  </a:cubicBezTo>
                  <a:cubicBezTo>
                    <a:pt x="3567" y="9851"/>
                    <a:pt x="3991" y="10123"/>
                    <a:pt x="4449" y="10123"/>
                  </a:cubicBezTo>
                  <a:cubicBezTo>
                    <a:pt x="4577" y="10123"/>
                    <a:pt x="4709" y="10101"/>
                    <a:pt x="4837" y="10056"/>
                  </a:cubicBezTo>
                  <a:cubicBezTo>
                    <a:pt x="5220" y="9903"/>
                    <a:pt x="5475" y="9521"/>
                    <a:pt x="5501" y="9112"/>
                  </a:cubicBezTo>
                  <a:cubicBezTo>
                    <a:pt x="5711" y="9305"/>
                    <a:pt x="5992" y="9413"/>
                    <a:pt x="6272" y="9413"/>
                  </a:cubicBezTo>
                  <a:cubicBezTo>
                    <a:pt x="6401" y="9413"/>
                    <a:pt x="6529" y="9390"/>
                    <a:pt x="6649" y="9342"/>
                  </a:cubicBezTo>
                  <a:cubicBezTo>
                    <a:pt x="7811" y="8810"/>
                    <a:pt x="7367" y="7131"/>
                    <a:pt x="6187" y="7131"/>
                  </a:cubicBezTo>
                  <a:cubicBezTo>
                    <a:pt x="6122" y="7131"/>
                    <a:pt x="6055" y="7136"/>
                    <a:pt x="5986" y="7147"/>
                  </a:cubicBezTo>
                  <a:lnTo>
                    <a:pt x="3995" y="2119"/>
                  </a:lnTo>
                  <a:cubicBezTo>
                    <a:pt x="4429" y="1813"/>
                    <a:pt x="4608" y="1251"/>
                    <a:pt x="4403" y="741"/>
                  </a:cubicBezTo>
                  <a:cubicBezTo>
                    <a:pt x="4245"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a:off x="4004448" y="5006800"/>
              <a:ext cx="251553" cy="325947"/>
            </a:xfrm>
            <a:custGeom>
              <a:avLst/>
              <a:gdLst/>
              <a:ahLst/>
              <a:cxnLst/>
              <a:rect l="l" t="t" r="r" b="b"/>
              <a:pathLst>
                <a:path w="7811" h="10121" extrusionOk="0">
                  <a:moveTo>
                    <a:pt x="3365" y="1"/>
                  </a:moveTo>
                  <a:cubicBezTo>
                    <a:pt x="3234" y="1"/>
                    <a:pt x="3102" y="26"/>
                    <a:pt x="2975" y="78"/>
                  </a:cubicBezTo>
                  <a:cubicBezTo>
                    <a:pt x="2566" y="231"/>
                    <a:pt x="2311" y="588"/>
                    <a:pt x="2285" y="1022"/>
                  </a:cubicBezTo>
                  <a:cubicBezTo>
                    <a:pt x="2098" y="818"/>
                    <a:pt x="1832" y="716"/>
                    <a:pt x="1554" y="716"/>
                  </a:cubicBezTo>
                  <a:cubicBezTo>
                    <a:pt x="1415" y="716"/>
                    <a:pt x="1273" y="741"/>
                    <a:pt x="1137" y="792"/>
                  </a:cubicBezTo>
                  <a:cubicBezTo>
                    <a:pt x="1" y="1324"/>
                    <a:pt x="444" y="2978"/>
                    <a:pt x="1600" y="2978"/>
                  </a:cubicBezTo>
                  <a:cubicBezTo>
                    <a:pt x="1665" y="2978"/>
                    <a:pt x="1732" y="2972"/>
                    <a:pt x="1801" y="2962"/>
                  </a:cubicBezTo>
                  <a:lnTo>
                    <a:pt x="3817" y="8015"/>
                  </a:lnTo>
                  <a:cubicBezTo>
                    <a:pt x="3357" y="8296"/>
                    <a:pt x="3179" y="8883"/>
                    <a:pt x="3383" y="9393"/>
                  </a:cubicBezTo>
                  <a:cubicBezTo>
                    <a:pt x="3564" y="9836"/>
                    <a:pt x="3999" y="10120"/>
                    <a:pt x="4463" y="10120"/>
                  </a:cubicBezTo>
                  <a:cubicBezTo>
                    <a:pt x="4588" y="10120"/>
                    <a:pt x="4714" y="10100"/>
                    <a:pt x="4838" y="10057"/>
                  </a:cubicBezTo>
                  <a:cubicBezTo>
                    <a:pt x="5221" y="9878"/>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7" y="7131"/>
                    <a:pt x="6081" y="7136"/>
                    <a:pt x="6012" y="7147"/>
                  </a:cubicBezTo>
                  <a:lnTo>
                    <a:pt x="3996" y="2119"/>
                  </a:lnTo>
                  <a:cubicBezTo>
                    <a:pt x="4455"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3584849" y="4575156"/>
              <a:ext cx="336220" cy="219026"/>
            </a:xfrm>
            <a:custGeom>
              <a:avLst/>
              <a:gdLst/>
              <a:ahLst/>
              <a:cxnLst/>
              <a:rect l="l" t="t" r="r" b="b"/>
              <a:pathLst>
                <a:path w="10440" h="6801" extrusionOk="0">
                  <a:moveTo>
                    <a:pt x="1975" y="1"/>
                  </a:moveTo>
                  <a:cubicBezTo>
                    <a:pt x="1522" y="1"/>
                    <a:pt x="1095" y="266"/>
                    <a:pt x="920" y="694"/>
                  </a:cubicBezTo>
                  <a:cubicBezTo>
                    <a:pt x="767" y="1102"/>
                    <a:pt x="869" y="1536"/>
                    <a:pt x="1175" y="1842"/>
                  </a:cubicBezTo>
                  <a:cubicBezTo>
                    <a:pt x="741" y="1868"/>
                    <a:pt x="384" y="2123"/>
                    <a:pt x="205" y="2531"/>
                  </a:cubicBezTo>
                  <a:cubicBezTo>
                    <a:pt x="1" y="3093"/>
                    <a:pt x="307" y="3757"/>
                    <a:pt x="894" y="3961"/>
                  </a:cubicBezTo>
                  <a:cubicBezTo>
                    <a:pt x="1036" y="4017"/>
                    <a:pt x="1181" y="4044"/>
                    <a:pt x="1324" y="4044"/>
                  </a:cubicBezTo>
                  <a:cubicBezTo>
                    <a:pt x="1696" y="4044"/>
                    <a:pt x="2051" y="3859"/>
                    <a:pt x="2272" y="3527"/>
                  </a:cubicBezTo>
                  <a:lnTo>
                    <a:pt x="7326" y="5467"/>
                  </a:lnTo>
                  <a:cubicBezTo>
                    <a:pt x="7224" y="6002"/>
                    <a:pt x="7530" y="6538"/>
                    <a:pt x="8041" y="6717"/>
                  </a:cubicBezTo>
                  <a:cubicBezTo>
                    <a:pt x="8185" y="6774"/>
                    <a:pt x="8333" y="6801"/>
                    <a:pt x="8477" y="6801"/>
                  </a:cubicBezTo>
                  <a:cubicBezTo>
                    <a:pt x="8919" y="6801"/>
                    <a:pt x="9329" y="6547"/>
                    <a:pt x="9521" y="6105"/>
                  </a:cubicBezTo>
                  <a:cubicBezTo>
                    <a:pt x="9674" y="5722"/>
                    <a:pt x="9572" y="5262"/>
                    <a:pt x="9266" y="4982"/>
                  </a:cubicBezTo>
                  <a:cubicBezTo>
                    <a:pt x="9700" y="4956"/>
                    <a:pt x="10057" y="4675"/>
                    <a:pt x="10236" y="4292"/>
                  </a:cubicBezTo>
                  <a:cubicBezTo>
                    <a:pt x="10440" y="3705"/>
                    <a:pt x="10133" y="3067"/>
                    <a:pt x="9546" y="2863"/>
                  </a:cubicBezTo>
                  <a:cubicBezTo>
                    <a:pt x="9405" y="2807"/>
                    <a:pt x="9260" y="2780"/>
                    <a:pt x="9117" y="2780"/>
                  </a:cubicBezTo>
                  <a:cubicBezTo>
                    <a:pt x="8745" y="2780"/>
                    <a:pt x="8390" y="2965"/>
                    <a:pt x="8168" y="3297"/>
                  </a:cubicBezTo>
                  <a:lnTo>
                    <a:pt x="3115" y="1332"/>
                  </a:lnTo>
                  <a:cubicBezTo>
                    <a:pt x="3217" y="796"/>
                    <a:pt x="2911" y="285"/>
                    <a:pt x="2400" y="81"/>
                  </a:cubicBezTo>
                  <a:cubicBezTo>
                    <a:pt x="2261" y="27"/>
                    <a:pt x="2117"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3519280" y="4995882"/>
              <a:ext cx="339312" cy="220797"/>
            </a:xfrm>
            <a:custGeom>
              <a:avLst/>
              <a:gdLst/>
              <a:ahLst/>
              <a:cxnLst/>
              <a:rect l="l" t="t" r="r" b="b"/>
              <a:pathLst>
                <a:path w="10536" h="6856" extrusionOk="0">
                  <a:moveTo>
                    <a:pt x="8574" y="1"/>
                  </a:moveTo>
                  <a:cubicBezTo>
                    <a:pt x="8429" y="1"/>
                    <a:pt x="8282" y="28"/>
                    <a:pt x="8137" y="85"/>
                  </a:cubicBezTo>
                  <a:cubicBezTo>
                    <a:pt x="7626" y="289"/>
                    <a:pt x="7320" y="799"/>
                    <a:pt x="7422" y="1335"/>
                  </a:cubicBezTo>
                  <a:lnTo>
                    <a:pt x="2394" y="3326"/>
                  </a:lnTo>
                  <a:cubicBezTo>
                    <a:pt x="2152" y="2942"/>
                    <a:pt x="1796" y="2780"/>
                    <a:pt x="1443" y="2780"/>
                  </a:cubicBezTo>
                  <a:cubicBezTo>
                    <a:pt x="715" y="2780"/>
                    <a:pt x="1" y="3471"/>
                    <a:pt x="327" y="4347"/>
                  </a:cubicBezTo>
                  <a:cubicBezTo>
                    <a:pt x="480" y="4755"/>
                    <a:pt x="863" y="5011"/>
                    <a:pt x="1297" y="5036"/>
                  </a:cubicBezTo>
                  <a:cubicBezTo>
                    <a:pt x="991" y="5317"/>
                    <a:pt x="888" y="5776"/>
                    <a:pt x="1042" y="6185"/>
                  </a:cubicBezTo>
                  <a:cubicBezTo>
                    <a:pt x="1233" y="6607"/>
                    <a:pt x="1642" y="6856"/>
                    <a:pt x="2082" y="6856"/>
                  </a:cubicBezTo>
                  <a:cubicBezTo>
                    <a:pt x="2227" y="6856"/>
                    <a:pt x="2376" y="6829"/>
                    <a:pt x="2522" y="6772"/>
                  </a:cubicBezTo>
                  <a:cubicBezTo>
                    <a:pt x="3032" y="6567"/>
                    <a:pt x="3313" y="6057"/>
                    <a:pt x="3237" y="5521"/>
                  </a:cubicBezTo>
                  <a:lnTo>
                    <a:pt x="8264" y="3530"/>
                  </a:lnTo>
                  <a:cubicBezTo>
                    <a:pt x="8480"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2812219" y="4897238"/>
              <a:ext cx="337702" cy="220443"/>
            </a:xfrm>
            <a:custGeom>
              <a:avLst/>
              <a:gdLst/>
              <a:ahLst/>
              <a:cxnLst/>
              <a:rect l="l" t="t" r="r" b="b"/>
              <a:pathLst>
                <a:path w="10486" h="6845" extrusionOk="0">
                  <a:moveTo>
                    <a:pt x="8444" y="1"/>
                  </a:moveTo>
                  <a:cubicBezTo>
                    <a:pt x="8300" y="1"/>
                    <a:pt x="8154" y="28"/>
                    <a:pt x="8015" y="85"/>
                  </a:cubicBezTo>
                  <a:cubicBezTo>
                    <a:pt x="7504" y="289"/>
                    <a:pt x="7198" y="800"/>
                    <a:pt x="7300" y="1336"/>
                  </a:cubicBezTo>
                  <a:lnTo>
                    <a:pt x="6458" y="1667"/>
                  </a:lnTo>
                  <a:lnTo>
                    <a:pt x="2272" y="3326"/>
                  </a:lnTo>
                  <a:cubicBezTo>
                    <a:pt x="2119" y="3122"/>
                    <a:pt x="1915" y="2944"/>
                    <a:pt x="1660" y="2893"/>
                  </a:cubicBezTo>
                  <a:cubicBezTo>
                    <a:pt x="1561" y="2850"/>
                    <a:pt x="1455" y="2831"/>
                    <a:pt x="1346" y="2831"/>
                  </a:cubicBezTo>
                  <a:cubicBezTo>
                    <a:pt x="1256" y="2831"/>
                    <a:pt x="1165" y="2844"/>
                    <a:pt x="1073" y="2867"/>
                  </a:cubicBezTo>
                  <a:cubicBezTo>
                    <a:pt x="1022" y="2867"/>
                    <a:pt x="945" y="2893"/>
                    <a:pt x="869" y="2918"/>
                  </a:cubicBezTo>
                  <a:cubicBezTo>
                    <a:pt x="307" y="3122"/>
                    <a:pt x="1" y="3760"/>
                    <a:pt x="205" y="4347"/>
                  </a:cubicBezTo>
                  <a:cubicBezTo>
                    <a:pt x="307" y="4603"/>
                    <a:pt x="486" y="4781"/>
                    <a:pt x="741" y="4909"/>
                  </a:cubicBezTo>
                  <a:cubicBezTo>
                    <a:pt x="869" y="4985"/>
                    <a:pt x="1022" y="5011"/>
                    <a:pt x="1175" y="5036"/>
                  </a:cubicBezTo>
                  <a:cubicBezTo>
                    <a:pt x="1098" y="5087"/>
                    <a:pt x="1047" y="5190"/>
                    <a:pt x="996" y="5266"/>
                  </a:cubicBezTo>
                  <a:cubicBezTo>
                    <a:pt x="971" y="5317"/>
                    <a:pt x="945" y="5368"/>
                    <a:pt x="945" y="5419"/>
                  </a:cubicBezTo>
                  <a:cubicBezTo>
                    <a:pt x="894" y="5496"/>
                    <a:pt x="869" y="5598"/>
                    <a:pt x="869" y="5700"/>
                  </a:cubicBezTo>
                  <a:cubicBezTo>
                    <a:pt x="843" y="5879"/>
                    <a:pt x="869" y="6032"/>
                    <a:pt x="945" y="6159"/>
                  </a:cubicBezTo>
                  <a:cubicBezTo>
                    <a:pt x="1022" y="6364"/>
                    <a:pt x="1149" y="6542"/>
                    <a:pt x="1354" y="6670"/>
                  </a:cubicBezTo>
                  <a:cubicBezTo>
                    <a:pt x="1529" y="6787"/>
                    <a:pt x="1737" y="6845"/>
                    <a:pt x="1945" y="6845"/>
                  </a:cubicBezTo>
                  <a:cubicBezTo>
                    <a:pt x="2101" y="6845"/>
                    <a:pt x="2258" y="6812"/>
                    <a:pt x="2400" y="6746"/>
                  </a:cubicBezTo>
                  <a:cubicBezTo>
                    <a:pt x="2604" y="6695"/>
                    <a:pt x="2757" y="6568"/>
                    <a:pt x="2885" y="6415"/>
                  </a:cubicBezTo>
                  <a:cubicBezTo>
                    <a:pt x="3089" y="6159"/>
                    <a:pt x="3191" y="5828"/>
                    <a:pt x="3115" y="5496"/>
                  </a:cubicBezTo>
                  <a:lnTo>
                    <a:pt x="6458" y="4194"/>
                  </a:lnTo>
                  <a:lnTo>
                    <a:pt x="8168" y="3505"/>
                  </a:lnTo>
                  <a:cubicBezTo>
                    <a:pt x="8408" y="3870"/>
                    <a:pt x="8751" y="4024"/>
                    <a:pt x="9090" y="4024"/>
                  </a:cubicBezTo>
                  <a:cubicBezTo>
                    <a:pt x="9795" y="4024"/>
                    <a:pt x="10486" y="3354"/>
                    <a:pt x="10210" y="2510"/>
                  </a:cubicBezTo>
                  <a:cubicBezTo>
                    <a:pt x="10031" y="2101"/>
                    <a:pt x="9674" y="1846"/>
                    <a:pt x="9240" y="1821"/>
                  </a:cubicBezTo>
                  <a:cubicBezTo>
                    <a:pt x="9546" y="1514"/>
                    <a:pt x="9648" y="1080"/>
                    <a:pt x="9495" y="672"/>
                  </a:cubicBezTo>
                  <a:cubicBezTo>
                    <a:pt x="9303" y="250"/>
                    <a:pt x="8881" y="1"/>
                    <a:pt x="8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a:off x="1494648" y="4329497"/>
              <a:ext cx="296737" cy="295191"/>
            </a:xfrm>
            <a:custGeom>
              <a:avLst/>
              <a:gdLst/>
              <a:ahLst/>
              <a:cxnLst/>
              <a:rect l="l" t="t" r="r" b="b"/>
              <a:pathLst>
                <a:path w="9214" h="9166" extrusionOk="0">
                  <a:moveTo>
                    <a:pt x="6586" y="0"/>
                  </a:moveTo>
                  <a:cubicBezTo>
                    <a:pt x="6279" y="0"/>
                    <a:pt x="5972" y="128"/>
                    <a:pt x="5743" y="384"/>
                  </a:cubicBezTo>
                  <a:cubicBezTo>
                    <a:pt x="5360" y="767"/>
                    <a:pt x="5309" y="1354"/>
                    <a:pt x="5615" y="1814"/>
                  </a:cubicBezTo>
                  <a:lnTo>
                    <a:pt x="1889" y="5719"/>
                  </a:lnTo>
                  <a:cubicBezTo>
                    <a:pt x="1706" y="5607"/>
                    <a:pt x="1498" y="5552"/>
                    <a:pt x="1293" y="5552"/>
                  </a:cubicBezTo>
                  <a:cubicBezTo>
                    <a:pt x="982" y="5552"/>
                    <a:pt x="675" y="5677"/>
                    <a:pt x="460" y="5923"/>
                  </a:cubicBezTo>
                  <a:cubicBezTo>
                    <a:pt x="0" y="6357"/>
                    <a:pt x="0" y="7071"/>
                    <a:pt x="460" y="7505"/>
                  </a:cubicBezTo>
                  <a:cubicBezTo>
                    <a:pt x="664" y="7709"/>
                    <a:pt x="925" y="7811"/>
                    <a:pt x="1197" y="7811"/>
                  </a:cubicBezTo>
                  <a:cubicBezTo>
                    <a:pt x="1333" y="7811"/>
                    <a:pt x="1472" y="7786"/>
                    <a:pt x="1608" y="7735"/>
                  </a:cubicBezTo>
                  <a:lnTo>
                    <a:pt x="1608" y="7735"/>
                  </a:lnTo>
                  <a:cubicBezTo>
                    <a:pt x="1455" y="8118"/>
                    <a:pt x="1557" y="8577"/>
                    <a:pt x="1863" y="8858"/>
                  </a:cubicBezTo>
                  <a:cubicBezTo>
                    <a:pt x="2080" y="9063"/>
                    <a:pt x="2354" y="9165"/>
                    <a:pt x="2629" y="9165"/>
                  </a:cubicBezTo>
                  <a:cubicBezTo>
                    <a:pt x="2935" y="9165"/>
                    <a:pt x="3242" y="9037"/>
                    <a:pt x="3471" y="8781"/>
                  </a:cubicBezTo>
                  <a:cubicBezTo>
                    <a:pt x="3829" y="8398"/>
                    <a:pt x="3905" y="7811"/>
                    <a:pt x="3599" y="7352"/>
                  </a:cubicBezTo>
                  <a:lnTo>
                    <a:pt x="7325" y="3447"/>
                  </a:lnTo>
                  <a:cubicBezTo>
                    <a:pt x="7508" y="3559"/>
                    <a:pt x="7716" y="3614"/>
                    <a:pt x="7922" y="3614"/>
                  </a:cubicBezTo>
                  <a:cubicBezTo>
                    <a:pt x="8232" y="3614"/>
                    <a:pt x="8540"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a:off x="2539539" y="4537251"/>
              <a:ext cx="305593" cy="294257"/>
            </a:xfrm>
            <a:custGeom>
              <a:avLst/>
              <a:gdLst/>
              <a:ahLst/>
              <a:cxnLst/>
              <a:rect l="l" t="t" r="r" b="b"/>
              <a:pathLst>
                <a:path w="9489" h="9137" extrusionOk="0">
                  <a:moveTo>
                    <a:pt x="6866" y="0"/>
                  </a:moveTo>
                  <a:cubicBezTo>
                    <a:pt x="6561" y="0"/>
                    <a:pt x="6259" y="122"/>
                    <a:pt x="6043" y="365"/>
                  </a:cubicBezTo>
                  <a:cubicBezTo>
                    <a:pt x="5660" y="748"/>
                    <a:pt x="5609" y="1360"/>
                    <a:pt x="5916" y="1794"/>
                  </a:cubicBezTo>
                  <a:lnTo>
                    <a:pt x="2164" y="5725"/>
                  </a:lnTo>
                  <a:cubicBezTo>
                    <a:pt x="1959" y="5602"/>
                    <a:pt x="1753" y="5548"/>
                    <a:pt x="1558" y="5548"/>
                  </a:cubicBezTo>
                  <a:cubicBezTo>
                    <a:pt x="662" y="5548"/>
                    <a:pt x="1" y="6689"/>
                    <a:pt x="735" y="7486"/>
                  </a:cubicBezTo>
                  <a:cubicBezTo>
                    <a:pt x="939" y="7690"/>
                    <a:pt x="1211" y="7792"/>
                    <a:pt x="1483" y="7792"/>
                  </a:cubicBezTo>
                  <a:cubicBezTo>
                    <a:pt x="1619" y="7792"/>
                    <a:pt x="1755" y="7767"/>
                    <a:pt x="1883" y="7715"/>
                  </a:cubicBezTo>
                  <a:lnTo>
                    <a:pt x="1883" y="7715"/>
                  </a:lnTo>
                  <a:cubicBezTo>
                    <a:pt x="1730" y="8098"/>
                    <a:pt x="1832" y="8558"/>
                    <a:pt x="2138" y="8838"/>
                  </a:cubicBezTo>
                  <a:cubicBezTo>
                    <a:pt x="2352" y="9040"/>
                    <a:pt x="2620" y="9137"/>
                    <a:pt x="2887" y="9137"/>
                  </a:cubicBezTo>
                  <a:cubicBezTo>
                    <a:pt x="3195" y="9137"/>
                    <a:pt x="3502" y="9008"/>
                    <a:pt x="3721" y="8762"/>
                  </a:cubicBezTo>
                  <a:cubicBezTo>
                    <a:pt x="4103" y="8379"/>
                    <a:pt x="4155" y="7792"/>
                    <a:pt x="3848" y="7333"/>
                  </a:cubicBezTo>
                  <a:lnTo>
                    <a:pt x="7600" y="3428"/>
                  </a:lnTo>
                  <a:cubicBezTo>
                    <a:pt x="7786" y="3541"/>
                    <a:pt x="7997" y="3596"/>
                    <a:pt x="8206" y="3596"/>
                  </a:cubicBezTo>
                  <a:cubicBezTo>
                    <a:pt x="8513" y="3596"/>
                    <a:pt x="8817" y="3477"/>
                    <a:pt x="9029" y="3249"/>
                  </a:cubicBezTo>
                  <a:cubicBezTo>
                    <a:pt x="9489" y="2790"/>
                    <a:pt x="9489" y="2075"/>
                    <a:pt x="9029" y="1641"/>
                  </a:cubicBezTo>
                  <a:cubicBezTo>
                    <a:pt x="8827" y="1456"/>
                    <a:pt x="8558" y="1348"/>
                    <a:pt x="8288" y="1348"/>
                  </a:cubicBezTo>
                  <a:cubicBezTo>
                    <a:pt x="8149" y="1348"/>
                    <a:pt x="8011" y="1376"/>
                    <a:pt x="7881" y="1437"/>
                  </a:cubicBezTo>
                  <a:cubicBezTo>
                    <a:pt x="8034" y="1029"/>
                    <a:pt x="7932" y="595"/>
                    <a:pt x="7626" y="288"/>
                  </a:cubicBezTo>
                  <a:cubicBezTo>
                    <a:pt x="7409" y="96"/>
                    <a:pt x="7137" y="0"/>
                    <a:pt x="6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a:off x="1661921" y="4683784"/>
              <a:ext cx="251521" cy="326011"/>
            </a:xfrm>
            <a:custGeom>
              <a:avLst/>
              <a:gdLst/>
              <a:ahLst/>
              <a:cxnLst/>
              <a:rect l="l" t="t" r="r" b="b"/>
              <a:pathLst>
                <a:path w="7810" h="10123" extrusionOk="0">
                  <a:moveTo>
                    <a:pt x="3364" y="1"/>
                  </a:moveTo>
                  <a:cubicBezTo>
                    <a:pt x="3233" y="1"/>
                    <a:pt x="3101" y="25"/>
                    <a:pt x="2973" y="77"/>
                  </a:cubicBezTo>
                  <a:cubicBezTo>
                    <a:pt x="2565" y="230"/>
                    <a:pt x="2310" y="613"/>
                    <a:pt x="2284" y="1022"/>
                  </a:cubicBezTo>
                  <a:cubicBezTo>
                    <a:pt x="2092" y="829"/>
                    <a:pt x="1816" y="721"/>
                    <a:pt x="1538" y="721"/>
                  </a:cubicBezTo>
                  <a:cubicBezTo>
                    <a:pt x="1410" y="721"/>
                    <a:pt x="1282" y="744"/>
                    <a:pt x="1161" y="792"/>
                  </a:cubicBezTo>
                  <a:cubicBezTo>
                    <a:pt x="0" y="1324"/>
                    <a:pt x="444" y="3003"/>
                    <a:pt x="1623" y="3003"/>
                  </a:cubicBezTo>
                  <a:cubicBezTo>
                    <a:pt x="1688" y="3003"/>
                    <a:pt x="1756" y="2997"/>
                    <a:pt x="1825" y="2987"/>
                  </a:cubicBezTo>
                  <a:lnTo>
                    <a:pt x="3816" y="8015"/>
                  </a:lnTo>
                  <a:cubicBezTo>
                    <a:pt x="3356" y="8321"/>
                    <a:pt x="3178" y="8882"/>
                    <a:pt x="3407" y="9393"/>
                  </a:cubicBezTo>
                  <a:cubicBezTo>
                    <a:pt x="3567" y="9851"/>
                    <a:pt x="3990" y="10123"/>
                    <a:pt x="4448" y="10123"/>
                  </a:cubicBezTo>
                  <a:cubicBezTo>
                    <a:pt x="4577" y="10123"/>
                    <a:pt x="4708" y="10101"/>
                    <a:pt x="4837" y="10056"/>
                  </a:cubicBezTo>
                  <a:cubicBezTo>
                    <a:pt x="5219" y="9903"/>
                    <a:pt x="5475" y="9521"/>
                    <a:pt x="5500" y="9112"/>
                  </a:cubicBezTo>
                  <a:cubicBezTo>
                    <a:pt x="5710" y="9305"/>
                    <a:pt x="5992" y="9413"/>
                    <a:pt x="6271" y="9413"/>
                  </a:cubicBezTo>
                  <a:cubicBezTo>
                    <a:pt x="6400" y="9413"/>
                    <a:pt x="6528" y="9390"/>
                    <a:pt x="6649" y="9342"/>
                  </a:cubicBezTo>
                  <a:cubicBezTo>
                    <a:pt x="7810" y="8810"/>
                    <a:pt x="7366" y="7131"/>
                    <a:pt x="6187" y="7131"/>
                  </a:cubicBezTo>
                  <a:cubicBezTo>
                    <a:pt x="6122" y="7131"/>
                    <a:pt x="6054" y="7136"/>
                    <a:pt x="5985" y="7147"/>
                  </a:cubicBezTo>
                  <a:lnTo>
                    <a:pt x="3994" y="2119"/>
                  </a:lnTo>
                  <a:cubicBezTo>
                    <a:pt x="4428" y="1813"/>
                    <a:pt x="4607" y="1251"/>
                    <a:pt x="4403" y="741"/>
                  </a:cubicBezTo>
                  <a:cubicBezTo>
                    <a:pt x="4245" y="287"/>
                    <a:pt x="3812" y="1"/>
                    <a:pt x="3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2463310" y="5006800"/>
              <a:ext cx="251521" cy="325947"/>
            </a:xfrm>
            <a:custGeom>
              <a:avLst/>
              <a:gdLst/>
              <a:ahLst/>
              <a:cxnLst/>
              <a:rect l="l" t="t" r="r" b="b"/>
              <a:pathLst>
                <a:path w="7810" h="10121" extrusionOk="0">
                  <a:moveTo>
                    <a:pt x="3365" y="1"/>
                  </a:moveTo>
                  <a:cubicBezTo>
                    <a:pt x="3233" y="1"/>
                    <a:pt x="3101" y="26"/>
                    <a:pt x="2974" y="78"/>
                  </a:cubicBezTo>
                  <a:cubicBezTo>
                    <a:pt x="2566" y="231"/>
                    <a:pt x="2310" y="588"/>
                    <a:pt x="2285" y="1022"/>
                  </a:cubicBezTo>
                  <a:cubicBezTo>
                    <a:pt x="2098" y="818"/>
                    <a:pt x="1831" y="716"/>
                    <a:pt x="1553" y="716"/>
                  </a:cubicBezTo>
                  <a:cubicBezTo>
                    <a:pt x="1414" y="716"/>
                    <a:pt x="1272" y="741"/>
                    <a:pt x="1136" y="792"/>
                  </a:cubicBezTo>
                  <a:cubicBezTo>
                    <a:pt x="0" y="1324"/>
                    <a:pt x="444" y="2978"/>
                    <a:pt x="1600" y="2978"/>
                  </a:cubicBezTo>
                  <a:cubicBezTo>
                    <a:pt x="1664" y="2978"/>
                    <a:pt x="1731" y="2972"/>
                    <a:pt x="1800" y="2962"/>
                  </a:cubicBezTo>
                  <a:lnTo>
                    <a:pt x="3816" y="8015"/>
                  </a:lnTo>
                  <a:cubicBezTo>
                    <a:pt x="3357" y="8296"/>
                    <a:pt x="3178" y="8883"/>
                    <a:pt x="3382" y="9393"/>
                  </a:cubicBezTo>
                  <a:cubicBezTo>
                    <a:pt x="3563" y="9836"/>
                    <a:pt x="3999" y="10120"/>
                    <a:pt x="4463" y="10120"/>
                  </a:cubicBezTo>
                  <a:cubicBezTo>
                    <a:pt x="4587" y="10120"/>
                    <a:pt x="4713" y="10100"/>
                    <a:pt x="4837" y="10057"/>
                  </a:cubicBezTo>
                  <a:cubicBezTo>
                    <a:pt x="5220" y="9878"/>
                    <a:pt x="5501" y="9521"/>
                    <a:pt x="5501" y="9087"/>
                  </a:cubicBezTo>
                  <a:cubicBezTo>
                    <a:pt x="5705" y="9291"/>
                    <a:pt x="5977" y="9393"/>
                    <a:pt x="6249" y="9393"/>
                  </a:cubicBezTo>
                  <a:cubicBezTo>
                    <a:pt x="6385" y="9393"/>
                    <a:pt x="6522" y="9368"/>
                    <a:pt x="6649" y="9317"/>
                  </a:cubicBezTo>
                  <a:cubicBezTo>
                    <a:pt x="7809" y="8785"/>
                    <a:pt x="7367" y="7131"/>
                    <a:pt x="6211" y="7131"/>
                  </a:cubicBezTo>
                  <a:cubicBezTo>
                    <a:pt x="6147" y="7131"/>
                    <a:pt x="6080" y="7136"/>
                    <a:pt x="6011" y="7147"/>
                  </a:cubicBezTo>
                  <a:lnTo>
                    <a:pt x="3995" y="2119"/>
                  </a:lnTo>
                  <a:cubicBezTo>
                    <a:pt x="4454" y="1813"/>
                    <a:pt x="4607" y="1226"/>
                    <a:pt x="4403" y="741"/>
                  </a:cubicBezTo>
                  <a:cubicBezTo>
                    <a:pt x="4245" y="287"/>
                    <a:pt x="3812"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a:off x="2043711" y="4575156"/>
              <a:ext cx="336188" cy="219026"/>
            </a:xfrm>
            <a:custGeom>
              <a:avLst/>
              <a:gdLst/>
              <a:ahLst/>
              <a:cxnLst/>
              <a:rect l="l" t="t" r="r" b="b"/>
              <a:pathLst>
                <a:path w="10439" h="6801" extrusionOk="0">
                  <a:moveTo>
                    <a:pt x="1975" y="1"/>
                  </a:moveTo>
                  <a:cubicBezTo>
                    <a:pt x="1521" y="1"/>
                    <a:pt x="1094" y="266"/>
                    <a:pt x="919" y="694"/>
                  </a:cubicBezTo>
                  <a:cubicBezTo>
                    <a:pt x="766" y="1102"/>
                    <a:pt x="868" y="1536"/>
                    <a:pt x="1174" y="1842"/>
                  </a:cubicBezTo>
                  <a:cubicBezTo>
                    <a:pt x="740" y="1868"/>
                    <a:pt x="383" y="2123"/>
                    <a:pt x="204" y="2531"/>
                  </a:cubicBezTo>
                  <a:cubicBezTo>
                    <a:pt x="0" y="3093"/>
                    <a:pt x="307" y="3757"/>
                    <a:pt x="894"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5" y="6774"/>
                    <a:pt x="8332" y="6801"/>
                    <a:pt x="8477"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99" y="81"/>
                  </a:cubicBezTo>
                  <a:cubicBezTo>
                    <a:pt x="2260" y="27"/>
                    <a:pt x="2116" y="1"/>
                    <a:pt x="1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1978110" y="4995882"/>
              <a:ext cx="339344" cy="220797"/>
            </a:xfrm>
            <a:custGeom>
              <a:avLst/>
              <a:gdLst/>
              <a:ahLst/>
              <a:cxnLst/>
              <a:rect l="l" t="t" r="r" b="b"/>
              <a:pathLst>
                <a:path w="10537" h="6856" extrusionOk="0">
                  <a:moveTo>
                    <a:pt x="8574" y="1"/>
                  </a:moveTo>
                  <a:cubicBezTo>
                    <a:pt x="8430" y="1"/>
                    <a:pt x="8282" y="28"/>
                    <a:pt x="8137" y="85"/>
                  </a:cubicBezTo>
                  <a:cubicBezTo>
                    <a:pt x="7627" y="289"/>
                    <a:pt x="7320" y="799"/>
                    <a:pt x="7423" y="1335"/>
                  </a:cubicBezTo>
                  <a:lnTo>
                    <a:pt x="2395"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7" y="6829"/>
                    <a:pt x="2522" y="6772"/>
                  </a:cubicBezTo>
                  <a:cubicBezTo>
                    <a:pt x="3033" y="6567"/>
                    <a:pt x="3313" y="6057"/>
                    <a:pt x="3237" y="5521"/>
                  </a:cubicBezTo>
                  <a:lnTo>
                    <a:pt x="8265" y="3530"/>
                  </a:lnTo>
                  <a:cubicBezTo>
                    <a:pt x="8481" y="3854"/>
                    <a:pt x="8836" y="4039"/>
                    <a:pt x="9206" y="4039"/>
                  </a:cubicBezTo>
                  <a:cubicBezTo>
                    <a:pt x="9361" y="4039"/>
                    <a:pt x="9518" y="4006"/>
                    <a:pt x="9669" y="3939"/>
                  </a:cubicBezTo>
                  <a:cubicBezTo>
                    <a:pt x="10256" y="3734"/>
                    <a:pt x="10536" y="3071"/>
                    <a:pt x="10332" y="2509"/>
                  </a:cubicBezTo>
                  <a:cubicBezTo>
                    <a:pt x="10179" y="2101"/>
                    <a:pt x="9796" y="1846"/>
                    <a:pt x="9362" y="1820"/>
                  </a:cubicBezTo>
                  <a:cubicBezTo>
                    <a:pt x="9669" y="1540"/>
                    <a:pt x="9771" y="1080"/>
                    <a:pt x="9617" y="697"/>
                  </a:cubicBezTo>
                  <a:cubicBezTo>
                    <a:pt x="9425" y="255"/>
                    <a:pt x="9015" y="1"/>
                    <a:pt x="8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x Columns">
  <p:cSld name="CUSTOM_1">
    <p:bg>
      <p:bgPr>
        <a:solidFill>
          <a:schemeClr val="dk2"/>
        </a:solidFill>
        <a:effectLst/>
      </p:bgPr>
    </p:bg>
    <p:spTree>
      <p:nvGrpSpPr>
        <p:cNvPr id="1" name="Shape 127"/>
        <p:cNvGrpSpPr/>
        <p:nvPr/>
      </p:nvGrpSpPr>
      <p:grpSpPr>
        <a:xfrm>
          <a:off x="0" y="0"/>
          <a:ext cx="0" cy="0"/>
          <a:chOff x="0" y="0"/>
          <a:chExt cx="0" cy="0"/>
        </a:xfrm>
      </p:grpSpPr>
      <p:sp>
        <p:nvSpPr>
          <p:cNvPr id="128" name="Google Shape;128;p13"/>
          <p:cNvSpPr/>
          <p:nvPr/>
        </p:nvSpPr>
        <p:spPr>
          <a:xfrm rot="10680086">
            <a:off x="-4039565" y="-387675"/>
            <a:ext cx="17944001" cy="181565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txBox="1">
            <a:spLocks noGrp="1"/>
          </p:cNvSpPr>
          <p:nvPr>
            <p:ph type="title"/>
          </p:nvPr>
        </p:nvSpPr>
        <p:spPr>
          <a:xfrm>
            <a:off x="598475" y="435163"/>
            <a:ext cx="7939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0" name="Google Shape;130;p13"/>
          <p:cNvSpPr txBox="1">
            <a:spLocks noGrp="1"/>
          </p:cNvSpPr>
          <p:nvPr>
            <p:ph type="title" idx="2"/>
          </p:nvPr>
        </p:nvSpPr>
        <p:spPr>
          <a:xfrm>
            <a:off x="844400" y="2008848"/>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1" name="Google Shape;131;p13"/>
          <p:cNvSpPr txBox="1">
            <a:spLocks noGrp="1"/>
          </p:cNvSpPr>
          <p:nvPr>
            <p:ph type="subTitle" idx="1"/>
          </p:nvPr>
        </p:nvSpPr>
        <p:spPr>
          <a:xfrm>
            <a:off x="992950" y="2457725"/>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13"/>
          <p:cNvSpPr txBox="1">
            <a:spLocks noGrp="1"/>
          </p:cNvSpPr>
          <p:nvPr>
            <p:ph type="title" idx="3"/>
          </p:nvPr>
        </p:nvSpPr>
        <p:spPr>
          <a:xfrm>
            <a:off x="3433643" y="2008848"/>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3" name="Google Shape;133;p13"/>
          <p:cNvSpPr txBox="1">
            <a:spLocks noGrp="1"/>
          </p:cNvSpPr>
          <p:nvPr>
            <p:ph type="subTitle" idx="4"/>
          </p:nvPr>
        </p:nvSpPr>
        <p:spPr>
          <a:xfrm>
            <a:off x="3582150" y="2457725"/>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 name="Google Shape;134;p13"/>
          <p:cNvSpPr txBox="1">
            <a:spLocks noGrp="1"/>
          </p:cNvSpPr>
          <p:nvPr>
            <p:ph type="title" idx="5"/>
          </p:nvPr>
        </p:nvSpPr>
        <p:spPr>
          <a:xfrm>
            <a:off x="6022897" y="2008848"/>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5" name="Google Shape;135;p13"/>
          <p:cNvSpPr txBox="1">
            <a:spLocks noGrp="1"/>
          </p:cNvSpPr>
          <p:nvPr>
            <p:ph type="subTitle" idx="6"/>
          </p:nvPr>
        </p:nvSpPr>
        <p:spPr>
          <a:xfrm>
            <a:off x="6171350" y="2457725"/>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6" name="Google Shape;136;p13"/>
          <p:cNvSpPr txBox="1">
            <a:spLocks noGrp="1"/>
          </p:cNvSpPr>
          <p:nvPr>
            <p:ph type="title" idx="7"/>
          </p:nvPr>
        </p:nvSpPr>
        <p:spPr>
          <a:xfrm>
            <a:off x="844400" y="3559673"/>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7" name="Google Shape;137;p13"/>
          <p:cNvSpPr txBox="1">
            <a:spLocks noGrp="1"/>
          </p:cNvSpPr>
          <p:nvPr>
            <p:ph type="subTitle" idx="8"/>
          </p:nvPr>
        </p:nvSpPr>
        <p:spPr>
          <a:xfrm>
            <a:off x="992950" y="4008550"/>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13"/>
          <p:cNvSpPr txBox="1">
            <a:spLocks noGrp="1"/>
          </p:cNvSpPr>
          <p:nvPr>
            <p:ph type="title" idx="9"/>
          </p:nvPr>
        </p:nvSpPr>
        <p:spPr>
          <a:xfrm>
            <a:off x="3433643" y="3559673"/>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9" name="Google Shape;139;p13"/>
          <p:cNvSpPr txBox="1">
            <a:spLocks noGrp="1"/>
          </p:cNvSpPr>
          <p:nvPr>
            <p:ph type="subTitle" idx="13"/>
          </p:nvPr>
        </p:nvSpPr>
        <p:spPr>
          <a:xfrm>
            <a:off x="3582150" y="4008550"/>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13"/>
          <p:cNvSpPr txBox="1">
            <a:spLocks noGrp="1"/>
          </p:cNvSpPr>
          <p:nvPr>
            <p:ph type="title" idx="14"/>
          </p:nvPr>
        </p:nvSpPr>
        <p:spPr>
          <a:xfrm>
            <a:off x="6022897" y="3559673"/>
            <a:ext cx="2276700" cy="4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41" name="Google Shape;141;p13"/>
          <p:cNvSpPr txBox="1">
            <a:spLocks noGrp="1"/>
          </p:cNvSpPr>
          <p:nvPr>
            <p:ph type="subTitle" idx="15"/>
          </p:nvPr>
        </p:nvSpPr>
        <p:spPr>
          <a:xfrm>
            <a:off x="6171351" y="4008550"/>
            <a:ext cx="1979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p:cSld name="CUSTOM_2">
    <p:spTree>
      <p:nvGrpSpPr>
        <p:cNvPr id="1" name="Shape 142"/>
        <p:cNvGrpSpPr/>
        <p:nvPr/>
      </p:nvGrpSpPr>
      <p:grpSpPr>
        <a:xfrm>
          <a:off x="0" y="0"/>
          <a:ext cx="0" cy="0"/>
          <a:chOff x="0" y="0"/>
          <a:chExt cx="0" cy="0"/>
        </a:xfrm>
      </p:grpSpPr>
      <p:sp>
        <p:nvSpPr>
          <p:cNvPr id="143" name="Google Shape;143;p14"/>
          <p:cNvSpPr txBox="1">
            <a:spLocks noGrp="1"/>
          </p:cNvSpPr>
          <p:nvPr>
            <p:ph type="title"/>
          </p:nvPr>
        </p:nvSpPr>
        <p:spPr>
          <a:xfrm>
            <a:off x="593500" y="432408"/>
            <a:ext cx="7944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44" name="Google Shape;144;p14"/>
          <p:cNvSpPr txBox="1">
            <a:spLocks noGrp="1"/>
          </p:cNvSpPr>
          <p:nvPr>
            <p:ph type="title" idx="2"/>
          </p:nvPr>
        </p:nvSpPr>
        <p:spPr>
          <a:xfrm>
            <a:off x="950550" y="1974950"/>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45" name="Google Shape;145;p14"/>
          <p:cNvSpPr txBox="1">
            <a:spLocks noGrp="1"/>
          </p:cNvSpPr>
          <p:nvPr>
            <p:ph type="subTitle" idx="1"/>
          </p:nvPr>
        </p:nvSpPr>
        <p:spPr>
          <a:xfrm>
            <a:off x="931925" y="2439225"/>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sp>
        <p:nvSpPr>
          <p:cNvPr id="146" name="Google Shape;146;p14"/>
          <p:cNvSpPr txBox="1">
            <a:spLocks noGrp="1"/>
          </p:cNvSpPr>
          <p:nvPr>
            <p:ph type="title" idx="3"/>
          </p:nvPr>
        </p:nvSpPr>
        <p:spPr>
          <a:xfrm>
            <a:off x="3516850" y="3502066"/>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47" name="Google Shape;147;p14"/>
          <p:cNvSpPr txBox="1">
            <a:spLocks noGrp="1"/>
          </p:cNvSpPr>
          <p:nvPr>
            <p:ph type="subTitle" idx="4"/>
          </p:nvPr>
        </p:nvSpPr>
        <p:spPr>
          <a:xfrm>
            <a:off x="3498163" y="3966362"/>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sp>
        <p:nvSpPr>
          <p:cNvPr id="148" name="Google Shape;148;p14"/>
          <p:cNvSpPr txBox="1">
            <a:spLocks noGrp="1"/>
          </p:cNvSpPr>
          <p:nvPr>
            <p:ph type="title" idx="5"/>
          </p:nvPr>
        </p:nvSpPr>
        <p:spPr>
          <a:xfrm>
            <a:off x="6083150" y="1974950"/>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49" name="Google Shape;149;p14"/>
          <p:cNvSpPr txBox="1">
            <a:spLocks noGrp="1"/>
          </p:cNvSpPr>
          <p:nvPr>
            <p:ph type="subTitle" idx="6"/>
          </p:nvPr>
        </p:nvSpPr>
        <p:spPr>
          <a:xfrm>
            <a:off x="6064400" y="2439225"/>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1">
  <p:cSld name="CUSTOM_29">
    <p:spTree>
      <p:nvGrpSpPr>
        <p:cNvPr id="1" name="Shape 150"/>
        <p:cNvGrpSpPr/>
        <p:nvPr/>
      </p:nvGrpSpPr>
      <p:grpSpPr>
        <a:xfrm>
          <a:off x="0" y="0"/>
          <a:ext cx="0" cy="0"/>
          <a:chOff x="0" y="0"/>
          <a:chExt cx="0" cy="0"/>
        </a:xfrm>
      </p:grpSpPr>
      <p:sp>
        <p:nvSpPr>
          <p:cNvPr id="151" name="Google Shape;151;p15"/>
          <p:cNvSpPr txBox="1">
            <a:spLocks noGrp="1"/>
          </p:cNvSpPr>
          <p:nvPr>
            <p:ph type="title"/>
          </p:nvPr>
        </p:nvSpPr>
        <p:spPr>
          <a:xfrm>
            <a:off x="599550" y="432408"/>
            <a:ext cx="7944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2" name="Google Shape;152;p15"/>
          <p:cNvSpPr txBox="1">
            <a:spLocks noGrp="1"/>
          </p:cNvSpPr>
          <p:nvPr>
            <p:ph type="title" idx="2"/>
          </p:nvPr>
        </p:nvSpPr>
        <p:spPr>
          <a:xfrm>
            <a:off x="950550" y="3502075"/>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53" name="Google Shape;153;p15"/>
          <p:cNvSpPr txBox="1">
            <a:spLocks noGrp="1"/>
          </p:cNvSpPr>
          <p:nvPr>
            <p:ph type="subTitle" idx="1"/>
          </p:nvPr>
        </p:nvSpPr>
        <p:spPr>
          <a:xfrm>
            <a:off x="931925" y="3966350"/>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154" name="Google Shape;154;p15"/>
          <p:cNvSpPr txBox="1">
            <a:spLocks noGrp="1"/>
          </p:cNvSpPr>
          <p:nvPr>
            <p:ph type="title" idx="3"/>
          </p:nvPr>
        </p:nvSpPr>
        <p:spPr>
          <a:xfrm>
            <a:off x="3516850" y="3502066"/>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55" name="Google Shape;155;p15"/>
          <p:cNvSpPr txBox="1">
            <a:spLocks noGrp="1"/>
          </p:cNvSpPr>
          <p:nvPr>
            <p:ph type="subTitle" idx="4"/>
          </p:nvPr>
        </p:nvSpPr>
        <p:spPr>
          <a:xfrm>
            <a:off x="3498163" y="3966362"/>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156" name="Google Shape;156;p15"/>
          <p:cNvSpPr txBox="1">
            <a:spLocks noGrp="1"/>
          </p:cNvSpPr>
          <p:nvPr>
            <p:ph type="title" idx="5"/>
          </p:nvPr>
        </p:nvSpPr>
        <p:spPr>
          <a:xfrm>
            <a:off x="6083150" y="3502075"/>
            <a:ext cx="211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57" name="Google Shape;157;p15"/>
          <p:cNvSpPr txBox="1">
            <a:spLocks noGrp="1"/>
          </p:cNvSpPr>
          <p:nvPr>
            <p:ph type="subTitle" idx="6"/>
          </p:nvPr>
        </p:nvSpPr>
        <p:spPr>
          <a:xfrm>
            <a:off x="6064400" y="3966350"/>
            <a:ext cx="2147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158" name="Google Shape;158;p15"/>
          <p:cNvSpPr/>
          <p:nvPr/>
        </p:nvSpPr>
        <p:spPr>
          <a:xfrm rot="10740124">
            <a:off x="-4047229" y="2483671"/>
            <a:ext cx="17944009" cy="93134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p:cSld name="CUSTOM_3">
    <p:spTree>
      <p:nvGrpSpPr>
        <p:cNvPr id="1" name="Shape 159"/>
        <p:cNvGrpSpPr/>
        <p:nvPr/>
      </p:nvGrpSpPr>
      <p:grpSpPr>
        <a:xfrm>
          <a:off x="0" y="0"/>
          <a:ext cx="0" cy="0"/>
          <a:chOff x="0" y="0"/>
          <a:chExt cx="0" cy="0"/>
        </a:xfrm>
      </p:grpSpPr>
      <p:sp>
        <p:nvSpPr>
          <p:cNvPr id="160" name="Google Shape;160;p16"/>
          <p:cNvSpPr txBox="1">
            <a:spLocks noGrp="1"/>
          </p:cNvSpPr>
          <p:nvPr>
            <p:ph type="subTitle" idx="1"/>
          </p:nvPr>
        </p:nvSpPr>
        <p:spPr>
          <a:xfrm>
            <a:off x="4841926" y="3755909"/>
            <a:ext cx="139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1" name="Google Shape;161;p16"/>
          <p:cNvSpPr txBox="1">
            <a:spLocks noGrp="1"/>
          </p:cNvSpPr>
          <p:nvPr>
            <p:ph type="subTitle" idx="2"/>
          </p:nvPr>
        </p:nvSpPr>
        <p:spPr>
          <a:xfrm>
            <a:off x="6772575" y="3755909"/>
            <a:ext cx="13899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2" name="Google Shape;162;p16"/>
          <p:cNvSpPr txBox="1">
            <a:spLocks noGrp="1"/>
          </p:cNvSpPr>
          <p:nvPr>
            <p:ph type="subTitle" idx="3"/>
          </p:nvPr>
        </p:nvSpPr>
        <p:spPr>
          <a:xfrm>
            <a:off x="981375" y="3755909"/>
            <a:ext cx="13902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800"/>
              <a:buNone/>
              <a:defRPr sz="1400" b="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63" name="Google Shape;163;p16"/>
          <p:cNvSpPr txBox="1">
            <a:spLocks noGrp="1"/>
          </p:cNvSpPr>
          <p:nvPr>
            <p:ph type="subTitle" idx="4"/>
          </p:nvPr>
        </p:nvSpPr>
        <p:spPr>
          <a:xfrm>
            <a:off x="2911652" y="3755909"/>
            <a:ext cx="13902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4" name="Google Shape;164;p16"/>
          <p:cNvSpPr txBox="1">
            <a:spLocks noGrp="1"/>
          </p:cNvSpPr>
          <p:nvPr>
            <p:ph type="title"/>
          </p:nvPr>
        </p:nvSpPr>
        <p:spPr>
          <a:xfrm>
            <a:off x="605800" y="431849"/>
            <a:ext cx="793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500"/>
              <a:buNone/>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a:endParaRPr/>
          </a:p>
        </p:txBody>
      </p:sp>
      <p:sp>
        <p:nvSpPr>
          <p:cNvPr id="165" name="Google Shape;165;p16"/>
          <p:cNvSpPr txBox="1">
            <a:spLocks noGrp="1"/>
          </p:cNvSpPr>
          <p:nvPr>
            <p:ph type="title" idx="5" hasCustomPrompt="1"/>
          </p:nvPr>
        </p:nvSpPr>
        <p:spPr>
          <a:xfrm>
            <a:off x="901571" y="3079117"/>
            <a:ext cx="1549800" cy="676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4500">
                <a:solidFill>
                  <a:schemeClr val="accent3"/>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166" name="Google Shape;166;p16"/>
          <p:cNvSpPr txBox="1">
            <a:spLocks noGrp="1"/>
          </p:cNvSpPr>
          <p:nvPr>
            <p:ph type="title" idx="6" hasCustomPrompt="1"/>
          </p:nvPr>
        </p:nvSpPr>
        <p:spPr>
          <a:xfrm>
            <a:off x="2831925" y="3096667"/>
            <a:ext cx="1549800" cy="6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4500">
                <a:solidFill>
                  <a:schemeClr val="accent3"/>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167" name="Google Shape;167;p16"/>
          <p:cNvSpPr txBox="1">
            <a:spLocks noGrp="1"/>
          </p:cNvSpPr>
          <p:nvPr>
            <p:ph type="title" idx="7" hasCustomPrompt="1"/>
          </p:nvPr>
        </p:nvSpPr>
        <p:spPr>
          <a:xfrm>
            <a:off x="4762264" y="3096667"/>
            <a:ext cx="1549800" cy="6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4500">
                <a:solidFill>
                  <a:schemeClr val="accent3"/>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168" name="Google Shape;168;p16"/>
          <p:cNvSpPr txBox="1">
            <a:spLocks noGrp="1"/>
          </p:cNvSpPr>
          <p:nvPr>
            <p:ph type="title" idx="8" hasCustomPrompt="1"/>
          </p:nvPr>
        </p:nvSpPr>
        <p:spPr>
          <a:xfrm>
            <a:off x="6692635" y="3096667"/>
            <a:ext cx="1549800" cy="6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4500">
                <a:solidFill>
                  <a:schemeClr val="accent3"/>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2">
  <p:cSld name="CUSTOM_4">
    <p:spTree>
      <p:nvGrpSpPr>
        <p:cNvPr id="1" name="Shape 169"/>
        <p:cNvGrpSpPr/>
        <p:nvPr/>
      </p:nvGrpSpPr>
      <p:grpSpPr>
        <a:xfrm>
          <a:off x="0" y="0"/>
          <a:ext cx="0" cy="0"/>
          <a:chOff x="0" y="0"/>
          <a:chExt cx="0" cy="0"/>
        </a:xfrm>
      </p:grpSpPr>
      <p:sp>
        <p:nvSpPr>
          <p:cNvPr id="170" name="Google Shape;170;p17"/>
          <p:cNvSpPr txBox="1">
            <a:spLocks noGrp="1"/>
          </p:cNvSpPr>
          <p:nvPr>
            <p:ph type="title"/>
          </p:nvPr>
        </p:nvSpPr>
        <p:spPr>
          <a:xfrm>
            <a:off x="4451298" y="1541973"/>
            <a:ext cx="3966000" cy="393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Char char="●"/>
              <a:defRPr sz="2000">
                <a:solidFill>
                  <a:schemeClr val="lt2"/>
                </a:solidFill>
              </a:defRPr>
            </a:lvl1pPr>
            <a:lvl2pPr lvl="1" algn="ctr" rtl="0">
              <a:spcBef>
                <a:spcPts val="0"/>
              </a:spcBef>
              <a:spcAft>
                <a:spcPts val="0"/>
              </a:spcAft>
              <a:buSzPts val="3500"/>
              <a:buChar char="○"/>
              <a:defRPr/>
            </a:lvl2pPr>
            <a:lvl3pPr lvl="2" algn="ctr" rtl="0">
              <a:spcBef>
                <a:spcPts val="0"/>
              </a:spcBef>
              <a:spcAft>
                <a:spcPts val="0"/>
              </a:spcAft>
              <a:buSzPts val="3500"/>
              <a:buChar char="■"/>
              <a:defRPr/>
            </a:lvl3pPr>
            <a:lvl4pPr lvl="3" algn="ctr" rtl="0">
              <a:spcBef>
                <a:spcPts val="0"/>
              </a:spcBef>
              <a:spcAft>
                <a:spcPts val="0"/>
              </a:spcAft>
              <a:buSzPts val="3500"/>
              <a:buChar char="●"/>
              <a:defRPr/>
            </a:lvl4pPr>
            <a:lvl5pPr lvl="4" algn="ctr" rtl="0">
              <a:spcBef>
                <a:spcPts val="0"/>
              </a:spcBef>
              <a:spcAft>
                <a:spcPts val="0"/>
              </a:spcAft>
              <a:buSzPts val="3500"/>
              <a:buChar char="○"/>
              <a:defRPr/>
            </a:lvl5pPr>
            <a:lvl6pPr lvl="5" algn="ctr" rtl="0">
              <a:spcBef>
                <a:spcPts val="0"/>
              </a:spcBef>
              <a:spcAft>
                <a:spcPts val="0"/>
              </a:spcAft>
              <a:buSzPts val="3500"/>
              <a:buChar char="■"/>
              <a:defRPr/>
            </a:lvl6pPr>
            <a:lvl7pPr lvl="6" algn="ctr" rtl="0">
              <a:spcBef>
                <a:spcPts val="0"/>
              </a:spcBef>
              <a:spcAft>
                <a:spcPts val="0"/>
              </a:spcAft>
              <a:buSzPts val="3500"/>
              <a:buChar char="●"/>
              <a:defRPr/>
            </a:lvl7pPr>
            <a:lvl8pPr lvl="7" algn="ctr" rtl="0">
              <a:spcBef>
                <a:spcPts val="0"/>
              </a:spcBef>
              <a:spcAft>
                <a:spcPts val="0"/>
              </a:spcAft>
              <a:buSzPts val="3500"/>
              <a:buChar char="○"/>
              <a:defRPr/>
            </a:lvl8pPr>
            <a:lvl9pPr lvl="8" algn="ctr" rtl="0">
              <a:spcBef>
                <a:spcPts val="0"/>
              </a:spcBef>
              <a:spcAft>
                <a:spcPts val="0"/>
              </a:spcAft>
              <a:buSzPts val="3500"/>
              <a:buChar char="■"/>
              <a:defRPr/>
            </a:lvl9pPr>
          </a:lstStyle>
          <a:p>
            <a:endParaRPr/>
          </a:p>
        </p:txBody>
      </p:sp>
      <p:sp>
        <p:nvSpPr>
          <p:cNvPr id="171" name="Google Shape;171;p17"/>
          <p:cNvSpPr txBox="1">
            <a:spLocks noGrp="1"/>
          </p:cNvSpPr>
          <p:nvPr>
            <p:ph type="subTitle" idx="1"/>
          </p:nvPr>
        </p:nvSpPr>
        <p:spPr>
          <a:xfrm>
            <a:off x="4464250" y="1900720"/>
            <a:ext cx="3966000" cy="59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17"/>
          <p:cNvSpPr txBox="1">
            <a:spLocks noGrp="1"/>
          </p:cNvSpPr>
          <p:nvPr>
            <p:ph type="title" idx="2"/>
          </p:nvPr>
        </p:nvSpPr>
        <p:spPr>
          <a:xfrm>
            <a:off x="4451298" y="2572571"/>
            <a:ext cx="3966000" cy="393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Char char="●"/>
              <a:defRPr sz="2000">
                <a:solidFill>
                  <a:schemeClr val="lt2"/>
                </a:solidFill>
              </a:defRPr>
            </a:lvl1pPr>
            <a:lvl2pPr lvl="1" algn="ctr" rtl="0">
              <a:spcBef>
                <a:spcPts val="0"/>
              </a:spcBef>
              <a:spcAft>
                <a:spcPts val="0"/>
              </a:spcAft>
              <a:buSzPts val="3500"/>
              <a:buChar char="○"/>
              <a:defRPr/>
            </a:lvl2pPr>
            <a:lvl3pPr lvl="2" algn="ctr" rtl="0">
              <a:spcBef>
                <a:spcPts val="0"/>
              </a:spcBef>
              <a:spcAft>
                <a:spcPts val="0"/>
              </a:spcAft>
              <a:buSzPts val="3500"/>
              <a:buChar char="■"/>
              <a:defRPr/>
            </a:lvl3pPr>
            <a:lvl4pPr lvl="3" algn="ctr" rtl="0">
              <a:spcBef>
                <a:spcPts val="0"/>
              </a:spcBef>
              <a:spcAft>
                <a:spcPts val="0"/>
              </a:spcAft>
              <a:buSzPts val="3500"/>
              <a:buChar char="●"/>
              <a:defRPr/>
            </a:lvl4pPr>
            <a:lvl5pPr lvl="4" algn="ctr" rtl="0">
              <a:spcBef>
                <a:spcPts val="0"/>
              </a:spcBef>
              <a:spcAft>
                <a:spcPts val="0"/>
              </a:spcAft>
              <a:buSzPts val="3500"/>
              <a:buChar char="○"/>
              <a:defRPr/>
            </a:lvl5pPr>
            <a:lvl6pPr lvl="5" algn="ctr" rtl="0">
              <a:spcBef>
                <a:spcPts val="0"/>
              </a:spcBef>
              <a:spcAft>
                <a:spcPts val="0"/>
              </a:spcAft>
              <a:buSzPts val="3500"/>
              <a:buChar char="■"/>
              <a:defRPr/>
            </a:lvl6pPr>
            <a:lvl7pPr lvl="6" algn="ctr" rtl="0">
              <a:spcBef>
                <a:spcPts val="0"/>
              </a:spcBef>
              <a:spcAft>
                <a:spcPts val="0"/>
              </a:spcAft>
              <a:buSzPts val="3500"/>
              <a:buChar char="●"/>
              <a:defRPr/>
            </a:lvl7pPr>
            <a:lvl8pPr lvl="7" algn="ctr" rtl="0">
              <a:spcBef>
                <a:spcPts val="0"/>
              </a:spcBef>
              <a:spcAft>
                <a:spcPts val="0"/>
              </a:spcAft>
              <a:buSzPts val="3500"/>
              <a:buChar char="○"/>
              <a:defRPr/>
            </a:lvl8pPr>
            <a:lvl9pPr lvl="8" algn="ctr" rtl="0">
              <a:spcBef>
                <a:spcPts val="0"/>
              </a:spcBef>
              <a:spcAft>
                <a:spcPts val="0"/>
              </a:spcAft>
              <a:buSzPts val="3500"/>
              <a:buChar char="■"/>
              <a:defRPr/>
            </a:lvl9pPr>
          </a:lstStyle>
          <a:p>
            <a:endParaRPr/>
          </a:p>
        </p:txBody>
      </p:sp>
      <p:sp>
        <p:nvSpPr>
          <p:cNvPr id="173" name="Google Shape;173;p17"/>
          <p:cNvSpPr txBox="1">
            <a:spLocks noGrp="1"/>
          </p:cNvSpPr>
          <p:nvPr>
            <p:ph type="subTitle" idx="3"/>
          </p:nvPr>
        </p:nvSpPr>
        <p:spPr>
          <a:xfrm>
            <a:off x="4464250" y="2931323"/>
            <a:ext cx="3966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17"/>
          <p:cNvSpPr txBox="1">
            <a:spLocks noGrp="1"/>
          </p:cNvSpPr>
          <p:nvPr>
            <p:ph type="title" idx="4"/>
          </p:nvPr>
        </p:nvSpPr>
        <p:spPr>
          <a:xfrm>
            <a:off x="4451328" y="3603170"/>
            <a:ext cx="3966000" cy="393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Char char="●"/>
              <a:defRPr sz="2000">
                <a:solidFill>
                  <a:schemeClr val="lt2"/>
                </a:solidFill>
              </a:defRPr>
            </a:lvl1pPr>
            <a:lvl2pPr lvl="1" algn="ctr" rtl="0">
              <a:spcBef>
                <a:spcPts val="0"/>
              </a:spcBef>
              <a:spcAft>
                <a:spcPts val="0"/>
              </a:spcAft>
              <a:buSzPts val="3500"/>
              <a:buChar char="○"/>
              <a:defRPr/>
            </a:lvl2pPr>
            <a:lvl3pPr lvl="2" algn="ctr" rtl="0">
              <a:spcBef>
                <a:spcPts val="0"/>
              </a:spcBef>
              <a:spcAft>
                <a:spcPts val="0"/>
              </a:spcAft>
              <a:buSzPts val="3500"/>
              <a:buChar char="■"/>
              <a:defRPr/>
            </a:lvl3pPr>
            <a:lvl4pPr lvl="3" algn="ctr" rtl="0">
              <a:spcBef>
                <a:spcPts val="0"/>
              </a:spcBef>
              <a:spcAft>
                <a:spcPts val="0"/>
              </a:spcAft>
              <a:buSzPts val="3500"/>
              <a:buChar char="●"/>
              <a:defRPr/>
            </a:lvl4pPr>
            <a:lvl5pPr lvl="4" algn="ctr" rtl="0">
              <a:spcBef>
                <a:spcPts val="0"/>
              </a:spcBef>
              <a:spcAft>
                <a:spcPts val="0"/>
              </a:spcAft>
              <a:buSzPts val="3500"/>
              <a:buChar char="○"/>
              <a:defRPr/>
            </a:lvl5pPr>
            <a:lvl6pPr lvl="5" algn="ctr" rtl="0">
              <a:spcBef>
                <a:spcPts val="0"/>
              </a:spcBef>
              <a:spcAft>
                <a:spcPts val="0"/>
              </a:spcAft>
              <a:buSzPts val="3500"/>
              <a:buChar char="■"/>
              <a:defRPr/>
            </a:lvl6pPr>
            <a:lvl7pPr lvl="6" algn="ctr" rtl="0">
              <a:spcBef>
                <a:spcPts val="0"/>
              </a:spcBef>
              <a:spcAft>
                <a:spcPts val="0"/>
              </a:spcAft>
              <a:buSzPts val="3500"/>
              <a:buChar char="●"/>
              <a:defRPr/>
            </a:lvl7pPr>
            <a:lvl8pPr lvl="7" algn="ctr" rtl="0">
              <a:spcBef>
                <a:spcPts val="0"/>
              </a:spcBef>
              <a:spcAft>
                <a:spcPts val="0"/>
              </a:spcAft>
              <a:buSzPts val="3500"/>
              <a:buChar char="○"/>
              <a:defRPr/>
            </a:lvl8pPr>
            <a:lvl9pPr lvl="8" algn="ctr" rtl="0">
              <a:spcBef>
                <a:spcPts val="0"/>
              </a:spcBef>
              <a:spcAft>
                <a:spcPts val="0"/>
              </a:spcAft>
              <a:buSzPts val="3500"/>
              <a:buChar char="■"/>
              <a:defRPr/>
            </a:lvl9pPr>
          </a:lstStyle>
          <a:p>
            <a:endParaRPr/>
          </a:p>
        </p:txBody>
      </p:sp>
      <p:sp>
        <p:nvSpPr>
          <p:cNvPr id="175" name="Google Shape;175;p17"/>
          <p:cNvSpPr txBox="1">
            <a:spLocks noGrp="1"/>
          </p:cNvSpPr>
          <p:nvPr>
            <p:ph type="subTitle" idx="5"/>
          </p:nvPr>
        </p:nvSpPr>
        <p:spPr>
          <a:xfrm>
            <a:off x="4464250" y="3961925"/>
            <a:ext cx="3966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17"/>
          <p:cNvSpPr txBox="1">
            <a:spLocks noGrp="1"/>
          </p:cNvSpPr>
          <p:nvPr>
            <p:ph type="title" idx="6"/>
          </p:nvPr>
        </p:nvSpPr>
        <p:spPr>
          <a:xfrm>
            <a:off x="4451300" y="435175"/>
            <a:ext cx="336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USTOM_8">
    <p:bg>
      <p:bgPr>
        <a:solidFill>
          <a:schemeClr val="accent3"/>
        </a:solidFill>
        <a:effectLst/>
      </p:bgPr>
    </p:bg>
    <p:spTree>
      <p:nvGrpSpPr>
        <p:cNvPr id="1" name="Shape 177"/>
        <p:cNvGrpSpPr/>
        <p:nvPr/>
      </p:nvGrpSpPr>
      <p:grpSpPr>
        <a:xfrm>
          <a:off x="0" y="0"/>
          <a:ext cx="0" cy="0"/>
          <a:chOff x="0" y="0"/>
          <a:chExt cx="0" cy="0"/>
        </a:xfrm>
      </p:grpSpPr>
      <p:sp>
        <p:nvSpPr>
          <p:cNvPr id="178" name="Google Shape;178;p18"/>
          <p:cNvSpPr txBox="1">
            <a:spLocks noGrp="1"/>
          </p:cNvSpPr>
          <p:nvPr>
            <p:ph type="title"/>
          </p:nvPr>
        </p:nvSpPr>
        <p:spPr>
          <a:xfrm>
            <a:off x="4320275" y="2977788"/>
            <a:ext cx="3078300" cy="465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500">
                <a:solidFill>
                  <a:schemeClr val="accent1"/>
                </a:solidFill>
              </a:defRPr>
            </a:lvl1pPr>
            <a:lvl2pPr lvl="1" algn="r" rtl="0">
              <a:spcBef>
                <a:spcPts val="0"/>
              </a:spcBef>
              <a:spcAft>
                <a:spcPts val="0"/>
              </a:spcAft>
              <a:buNone/>
              <a:defRPr sz="2500">
                <a:solidFill>
                  <a:schemeClr val="accent1"/>
                </a:solidFill>
              </a:defRPr>
            </a:lvl2pPr>
            <a:lvl3pPr lvl="2" algn="r" rtl="0">
              <a:spcBef>
                <a:spcPts val="0"/>
              </a:spcBef>
              <a:spcAft>
                <a:spcPts val="0"/>
              </a:spcAft>
              <a:buNone/>
              <a:defRPr sz="2500">
                <a:solidFill>
                  <a:schemeClr val="accent1"/>
                </a:solidFill>
              </a:defRPr>
            </a:lvl3pPr>
            <a:lvl4pPr lvl="3" algn="r" rtl="0">
              <a:spcBef>
                <a:spcPts val="0"/>
              </a:spcBef>
              <a:spcAft>
                <a:spcPts val="0"/>
              </a:spcAft>
              <a:buNone/>
              <a:defRPr sz="2500">
                <a:solidFill>
                  <a:schemeClr val="accent1"/>
                </a:solidFill>
              </a:defRPr>
            </a:lvl4pPr>
            <a:lvl5pPr lvl="4" algn="r" rtl="0">
              <a:spcBef>
                <a:spcPts val="0"/>
              </a:spcBef>
              <a:spcAft>
                <a:spcPts val="0"/>
              </a:spcAft>
              <a:buNone/>
              <a:defRPr sz="2500">
                <a:solidFill>
                  <a:schemeClr val="accent1"/>
                </a:solidFill>
              </a:defRPr>
            </a:lvl5pPr>
            <a:lvl6pPr lvl="5" algn="r" rtl="0">
              <a:spcBef>
                <a:spcPts val="0"/>
              </a:spcBef>
              <a:spcAft>
                <a:spcPts val="0"/>
              </a:spcAft>
              <a:buNone/>
              <a:defRPr sz="2500">
                <a:solidFill>
                  <a:schemeClr val="accent1"/>
                </a:solidFill>
              </a:defRPr>
            </a:lvl6pPr>
            <a:lvl7pPr lvl="6" algn="r" rtl="0">
              <a:spcBef>
                <a:spcPts val="0"/>
              </a:spcBef>
              <a:spcAft>
                <a:spcPts val="0"/>
              </a:spcAft>
              <a:buNone/>
              <a:defRPr sz="2500">
                <a:solidFill>
                  <a:schemeClr val="accent1"/>
                </a:solidFill>
              </a:defRPr>
            </a:lvl7pPr>
            <a:lvl8pPr lvl="7" algn="r" rtl="0">
              <a:spcBef>
                <a:spcPts val="0"/>
              </a:spcBef>
              <a:spcAft>
                <a:spcPts val="0"/>
              </a:spcAft>
              <a:buNone/>
              <a:defRPr sz="2500">
                <a:solidFill>
                  <a:schemeClr val="accent1"/>
                </a:solidFill>
              </a:defRPr>
            </a:lvl8pPr>
            <a:lvl9pPr lvl="8" algn="r" rtl="0">
              <a:spcBef>
                <a:spcPts val="0"/>
              </a:spcBef>
              <a:spcAft>
                <a:spcPts val="0"/>
              </a:spcAft>
              <a:buNone/>
              <a:defRPr sz="2500">
                <a:solidFill>
                  <a:schemeClr val="accent1"/>
                </a:solidFill>
              </a:defRPr>
            </a:lvl9pPr>
          </a:lstStyle>
          <a:p>
            <a:endParaRPr/>
          </a:p>
        </p:txBody>
      </p:sp>
      <p:sp>
        <p:nvSpPr>
          <p:cNvPr id="179" name="Google Shape;179;p18"/>
          <p:cNvSpPr txBox="1">
            <a:spLocks noGrp="1"/>
          </p:cNvSpPr>
          <p:nvPr>
            <p:ph type="subTitle" idx="1"/>
          </p:nvPr>
        </p:nvSpPr>
        <p:spPr>
          <a:xfrm>
            <a:off x="1745375" y="1700413"/>
            <a:ext cx="5653200" cy="135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0" name="Google Shape;180;p18"/>
          <p:cNvSpPr/>
          <p:nvPr/>
        </p:nvSpPr>
        <p:spPr>
          <a:xfrm rot="3542896">
            <a:off x="566445" y="3595460"/>
            <a:ext cx="1268864" cy="835053"/>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s">
  <p:cSld name="CUSTOM_9">
    <p:spTree>
      <p:nvGrpSpPr>
        <p:cNvPr id="1" name="Shape 181"/>
        <p:cNvGrpSpPr/>
        <p:nvPr/>
      </p:nvGrpSpPr>
      <p:grpSpPr>
        <a:xfrm>
          <a:off x="0" y="0"/>
          <a:ext cx="0" cy="0"/>
          <a:chOff x="0" y="0"/>
          <a:chExt cx="0" cy="0"/>
        </a:xfrm>
      </p:grpSpPr>
      <p:sp>
        <p:nvSpPr>
          <p:cNvPr id="182" name="Google Shape;182;p19"/>
          <p:cNvSpPr/>
          <p:nvPr/>
        </p:nvSpPr>
        <p:spPr>
          <a:xfrm rot="5400000">
            <a:off x="3548175" y="-4012500"/>
            <a:ext cx="2047800" cy="10024500"/>
          </a:xfrm>
          <a:prstGeom prst="flowChartDelay">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txBox="1">
            <a:spLocks noGrp="1"/>
          </p:cNvSpPr>
          <p:nvPr>
            <p:ph type="subTitle" idx="1"/>
          </p:nvPr>
        </p:nvSpPr>
        <p:spPr>
          <a:xfrm>
            <a:off x="4693776" y="3757651"/>
            <a:ext cx="1766700" cy="8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4" name="Google Shape;184;p19"/>
          <p:cNvSpPr txBox="1">
            <a:spLocks noGrp="1"/>
          </p:cNvSpPr>
          <p:nvPr>
            <p:ph type="subTitle" idx="2"/>
          </p:nvPr>
        </p:nvSpPr>
        <p:spPr>
          <a:xfrm>
            <a:off x="6631835" y="3757651"/>
            <a:ext cx="1766700" cy="8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5" name="Google Shape;185;p19"/>
          <p:cNvSpPr txBox="1">
            <a:spLocks noGrp="1"/>
          </p:cNvSpPr>
          <p:nvPr>
            <p:ph type="subTitle" idx="3"/>
          </p:nvPr>
        </p:nvSpPr>
        <p:spPr>
          <a:xfrm>
            <a:off x="728625" y="3409476"/>
            <a:ext cx="18957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186" name="Google Shape;186;p19"/>
          <p:cNvSpPr txBox="1">
            <a:spLocks noGrp="1"/>
          </p:cNvSpPr>
          <p:nvPr>
            <p:ph type="subTitle" idx="4"/>
          </p:nvPr>
        </p:nvSpPr>
        <p:spPr>
          <a:xfrm>
            <a:off x="2674400" y="3409476"/>
            <a:ext cx="18957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187" name="Google Shape;187;p19"/>
          <p:cNvSpPr txBox="1">
            <a:spLocks noGrp="1"/>
          </p:cNvSpPr>
          <p:nvPr>
            <p:ph type="subTitle" idx="5"/>
          </p:nvPr>
        </p:nvSpPr>
        <p:spPr>
          <a:xfrm>
            <a:off x="6565950" y="3409476"/>
            <a:ext cx="18957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188" name="Google Shape;188;p19"/>
          <p:cNvSpPr txBox="1">
            <a:spLocks noGrp="1"/>
          </p:cNvSpPr>
          <p:nvPr>
            <p:ph type="subTitle" idx="6"/>
          </p:nvPr>
        </p:nvSpPr>
        <p:spPr>
          <a:xfrm>
            <a:off x="793121" y="3757651"/>
            <a:ext cx="1766700" cy="8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9" name="Google Shape;189;p19"/>
          <p:cNvSpPr txBox="1">
            <a:spLocks noGrp="1"/>
          </p:cNvSpPr>
          <p:nvPr>
            <p:ph type="subTitle" idx="7"/>
          </p:nvPr>
        </p:nvSpPr>
        <p:spPr>
          <a:xfrm>
            <a:off x="2755725" y="3757651"/>
            <a:ext cx="1766700" cy="8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0" name="Google Shape;190;p19"/>
          <p:cNvSpPr txBox="1">
            <a:spLocks noGrp="1"/>
          </p:cNvSpPr>
          <p:nvPr>
            <p:ph type="subTitle" idx="8"/>
          </p:nvPr>
        </p:nvSpPr>
        <p:spPr>
          <a:xfrm>
            <a:off x="4620176" y="3409476"/>
            <a:ext cx="18957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191" name="Google Shape;191;p19"/>
          <p:cNvSpPr txBox="1">
            <a:spLocks noGrp="1"/>
          </p:cNvSpPr>
          <p:nvPr>
            <p:ph type="title"/>
          </p:nvPr>
        </p:nvSpPr>
        <p:spPr>
          <a:xfrm>
            <a:off x="615900" y="439968"/>
            <a:ext cx="791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big numbers">
  <p:cSld name="CUSTOM_10">
    <p:bg>
      <p:bgPr>
        <a:solidFill>
          <a:schemeClr val="accent3"/>
        </a:solidFill>
        <a:effectLst/>
      </p:bgPr>
    </p:bg>
    <p:spTree>
      <p:nvGrpSpPr>
        <p:cNvPr id="1" name="Shape 192"/>
        <p:cNvGrpSpPr/>
        <p:nvPr/>
      </p:nvGrpSpPr>
      <p:grpSpPr>
        <a:xfrm>
          <a:off x="0" y="0"/>
          <a:ext cx="0" cy="0"/>
          <a:chOff x="0" y="0"/>
          <a:chExt cx="0" cy="0"/>
        </a:xfrm>
      </p:grpSpPr>
      <p:sp>
        <p:nvSpPr>
          <p:cNvPr id="193" name="Google Shape;193;p20"/>
          <p:cNvSpPr txBox="1">
            <a:spLocks noGrp="1"/>
          </p:cNvSpPr>
          <p:nvPr>
            <p:ph type="title" hasCustomPrompt="1"/>
          </p:nvPr>
        </p:nvSpPr>
        <p:spPr>
          <a:xfrm>
            <a:off x="1185325" y="535606"/>
            <a:ext cx="6773400" cy="874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000"/>
              <a:buNone/>
              <a:defRPr sz="5000">
                <a:solidFill>
                  <a:schemeClr val="accent1"/>
                </a:solidFill>
              </a:defRPr>
            </a:lvl1pPr>
            <a:lvl2pPr lvl="1" algn="ctr" rtl="0">
              <a:spcBef>
                <a:spcPts val="0"/>
              </a:spcBef>
              <a:spcAft>
                <a:spcPts val="0"/>
              </a:spcAft>
              <a:buClr>
                <a:srgbClr val="000000"/>
              </a:buClr>
              <a:buSzPts val="12000"/>
              <a:buNone/>
              <a:defRPr sz="12000">
                <a:solidFill>
                  <a:srgbClr val="000000"/>
                </a:solidFill>
              </a:defRPr>
            </a:lvl2pPr>
            <a:lvl3pPr lvl="2" algn="ctr" rtl="0">
              <a:spcBef>
                <a:spcPts val="0"/>
              </a:spcBef>
              <a:spcAft>
                <a:spcPts val="0"/>
              </a:spcAft>
              <a:buClr>
                <a:srgbClr val="000000"/>
              </a:buClr>
              <a:buSzPts val="12000"/>
              <a:buNone/>
              <a:defRPr sz="12000">
                <a:solidFill>
                  <a:srgbClr val="000000"/>
                </a:solidFill>
              </a:defRPr>
            </a:lvl3pPr>
            <a:lvl4pPr lvl="3" algn="ctr" rtl="0">
              <a:spcBef>
                <a:spcPts val="0"/>
              </a:spcBef>
              <a:spcAft>
                <a:spcPts val="0"/>
              </a:spcAft>
              <a:buClr>
                <a:srgbClr val="000000"/>
              </a:buClr>
              <a:buSzPts val="12000"/>
              <a:buNone/>
              <a:defRPr sz="12000">
                <a:solidFill>
                  <a:srgbClr val="000000"/>
                </a:solidFill>
              </a:defRPr>
            </a:lvl4pPr>
            <a:lvl5pPr lvl="4" algn="ctr" rtl="0">
              <a:spcBef>
                <a:spcPts val="0"/>
              </a:spcBef>
              <a:spcAft>
                <a:spcPts val="0"/>
              </a:spcAft>
              <a:buClr>
                <a:srgbClr val="000000"/>
              </a:buClr>
              <a:buSzPts val="12000"/>
              <a:buNone/>
              <a:defRPr sz="12000">
                <a:solidFill>
                  <a:srgbClr val="000000"/>
                </a:solidFill>
              </a:defRPr>
            </a:lvl5pPr>
            <a:lvl6pPr lvl="5" algn="ctr" rtl="0">
              <a:spcBef>
                <a:spcPts val="0"/>
              </a:spcBef>
              <a:spcAft>
                <a:spcPts val="0"/>
              </a:spcAft>
              <a:buClr>
                <a:srgbClr val="000000"/>
              </a:buClr>
              <a:buSzPts val="12000"/>
              <a:buNone/>
              <a:defRPr sz="12000">
                <a:solidFill>
                  <a:srgbClr val="000000"/>
                </a:solidFill>
              </a:defRPr>
            </a:lvl6pPr>
            <a:lvl7pPr lvl="6" algn="ctr" rtl="0">
              <a:spcBef>
                <a:spcPts val="0"/>
              </a:spcBef>
              <a:spcAft>
                <a:spcPts val="0"/>
              </a:spcAft>
              <a:buClr>
                <a:srgbClr val="000000"/>
              </a:buClr>
              <a:buSzPts val="12000"/>
              <a:buNone/>
              <a:defRPr sz="12000">
                <a:solidFill>
                  <a:srgbClr val="000000"/>
                </a:solidFill>
              </a:defRPr>
            </a:lvl7pPr>
            <a:lvl8pPr lvl="7" algn="ctr" rtl="0">
              <a:spcBef>
                <a:spcPts val="0"/>
              </a:spcBef>
              <a:spcAft>
                <a:spcPts val="0"/>
              </a:spcAft>
              <a:buClr>
                <a:srgbClr val="000000"/>
              </a:buClr>
              <a:buSzPts val="12000"/>
              <a:buNone/>
              <a:defRPr sz="12000">
                <a:solidFill>
                  <a:srgbClr val="000000"/>
                </a:solidFill>
              </a:defRPr>
            </a:lvl8pPr>
            <a:lvl9pPr lvl="8" algn="ctr" rtl="0">
              <a:spcBef>
                <a:spcPts val="0"/>
              </a:spcBef>
              <a:spcAft>
                <a:spcPts val="0"/>
              </a:spcAft>
              <a:buClr>
                <a:srgbClr val="000000"/>
              </a:buClr>
              <a:buSzPts val="12000"/>
              <a:buNone/>
              <a:defRPr sz="12000">
                <a:solidFill>
                  <a:srgbClr val="000000"/>
                </a:solidFill>
              </a:defRPr>
            </a:lvl9pPr>
          </a:lstStyle>
          <a:p>
            <a:r>
              <a:t>xx%</a:t>
            </a:r>
          </a:p>
        </p:txBody>
      </p:sp>
      <p:sp>
        <p:nvSpPr>
          <p:cNvPr id="194" name="Google Shape;194;p20"/>
          <p:cNvSpPr txBox="1">
            <a:spLocks noGrp="1"/>
          </p:cNvSpPr>
          <p:nvPr>
            <p:ph type="subTitle" idx="1"/>
          </p:nvPr>
        </p:nvSpPr>
        <p:spPr>
          <a:xfrm>
            <a:off x="1678600" y="1263032"/>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195" name="Google Shape;195;p20"/>
          <p:cNvSpPr txBox="1">
            <a:spLocks noGrp="1"/>
          </p:cNvSpPr>
          <p:nvPr>
            <p:ph type="title" idx="2" hasCustomPrompt="1"/>
          </p:nvPr>
        </p:nvSpPr>
        <p:spPr>
          <a:xfrm>
            <a:off x="1185325" y="1980180"/>
            <a:ext cx="6773400" cy="874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000"/>
              <a:buNone/>
              <a:defRPr sz="5000">
                <a:solidFill>
                  <a:schemeClr val="accent1"/>
                </a:solidFill>
              </a:defRPr>
            </a:lvl1pPr>
            <a:lvl2pPr lvl="1" algn="ctr" rtl="0">
              <a:spcBef>
                <a:spcPts val="0"/>
              </a:spcBef>
              <a:spcAft>
                <a:spcPts val="0"/>
              </a:spcAft>
              <a:buClr>
                <a:srgbClr val="000000"/>
              </a:buClr>
              <a:buSzPts val="12000"/>
              <a:buNone/>
              <a:defRPr sz="12000">
                <a:solidFill>
                  <a:srgbClr val="000000"/>
                </a:solidFill>
              </a:defRPr>
            </a:lvl2pPr>
            <a:lvl3pPr lvl="2" algn="ctr" rtl="0">
              <a:spcBef>
                <a:spcPts val="0"/>
              </a:spcBef>
              <a:spcAft>
                <a:spcPts val="0"/>
              </a:spcAft>
              <a:buClr>
                <a:srgbClr val="000000"/>
              </a:buClr>
              <a:buSzPts val="12000"/>
              <a:buNone/>
              <a:defRPr sz="12000">
                <a:solidFill>
                  <a:srgbClr val="000000"/>
                </a:solidFill>
              </a:defRPr>
            </a:lvl3pPr>
            <a:lvl4pPr lvl="3" algn="ctr" rtl="0">
              <a:spcBef>
                <a:spcPts val="0"/>
              </a:spcBef>
              <a:spcAft>
                <a:spcPts val="0"/>
              </a:spcAft>
              <a:buClr>
                <a:srgbClr val="000000"/>
              </a:buClr>
              <a:buSzPts val="12000"/>
              <a:buNone/>
              <a:defRPr sz="12000">
                <a:solidFill>
                  <a:srgbClr val="000000"/>
                </a:solidFill>
              </a:defRPr>
            </a:lvl4pPr>
            <a:lvl5pPr lvl="4" algn="ctr" rtl="0">
              <a:spcBef>
                <a:spcPts val="0"/>
              </a:spcBef>
              <a:spcAft>
                <a:spcPts val="0"/>
              </a:spcAft>
              <a:buClr>
                <a:srgbClr val="000000"/>
              </a:buClr>
              <a:buSzPts val="12000"/>
              <a:buNone/>
              <a:defRPr sz="12000">
                <a:solidFill>
                  <a:srgbClr val="000000"/>
                </a:solidFill>
              </a:defRPr>
            </a:lvl5pPr>
            <a:lvl6pPr lvl="5" algn="ctr" rtl="0">
              <a:spcBef>
                <a:spcPts val="0"/>
              </a:spcBef>
              <a:spcAft>
                <a:spcPts val="0"/>
              </a:spcAft>
              <a:buClr>
                <a:srgbClr val="000000"/>
              </a:buClr>
              <a:buSzPts val="12000"/>
              <a:buNone/>
              <a:defRPr sz="12000">
                <a:solidFill>
                  <a:srgbClr val="000000"/>
                </a:solidFill>
              </a:defRPr>
            </a:lvl6pPr>
            <a:lvl7pPr lvl="6" algn="ctr" rtl="0">
              <a:spcBef>
                <a:spcPts val="0"/>
              </a:spcBef>
              <a:spcAft>
                <a:spcPts val="0"/>
              </a:spcAft>
              <a:buClr>
                <a:srgbClr val="000000"/>
              </a:buClr>
              <a:buSzPts val="12000"/>
              <a:buNone/>
              <a:defRPr sz="12000">
                <a:solidFill>
                  <a:srgbClr val="000000"/>
                </a:solidFill>
              </a:defRPr>
            </a:lvl7pPr>
            <a:lvl8pPr lvl="7" algn="ctr" rtl="0">
              <a:spcBef>
                <a:spcPts val="0"/>
              </a:spcBef>
              <a:spcAft>
                <a:spcPts val="0"/>
              </a:spcAft>
              <a:buClr>
                <a:srgbClr val="000000"/>
              </a:buClr>
              <a:buSzPts val="12000"/>
              <a:buNone/>
              <a:defRPr sz="12000">
                <a:solidFill>
                  <a:srgbClr val="000000"/>
                </a:solidFill>
              </a:defRPr>
            </a:lvl8pPr>
            <a:lvl9pPr lvl="8" algn="ctr" rtl="0">
              <a:spcBef>
                <a:spcPts val="0"/>
              </a:spcBef>
              <a:spcAft>
                <a:spcPts val="0"/>
              </a:spcAft>
              <a:buClr>
                <a:srgbClr val="000000"/>
              </a:buClr>
              <a:buSzPts val="12000"/>
              <a:buNone/>
              <a:defRPr sz="12000">
                <a:solidFill>
                  <a:srgbClr val="000000"/>
                </a:solidFill>
              </a:defRPr>
            </a:lvl9pPr>
          </a:lstStyle>
          <a:p>
            <a:r>
              <a:t>xx%</a:t>
            </a:r>
          </a:p>
        </p:txBody>
      </p:sp>
      <p:sp>
        <p:nvSpPr>
          <p:cNvPr id="196" name="Google Shape;196;p20"/>
          <p:cNvSpPr txBox="1">
            <a:spLocks noGrp="1"/>
          </p:cNvSpPr>
          <p:nvPr>
            <p:ph type="subTitle" idx="3"/>
          </p:nvPr>
        </p:nvSpPr>
        <p:spPr>
          <a:xfrm>
            <a:off x="1678600" y="2707600"/>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197" name="Google Shape;197;p20"/>
          <p:cNvSpPr txBox="1">
            <a:spLocks noGrp="1"/>
          </p:cNvSpPr>
          <p:nvPr>
            <p:ph type="title" idx="4" hasCustomPrompt="1"/>
          </p:nvPr>
        </p:nvSpPr>
        <p:spPr>
          <a:xfrm>
            <a:off x="1185325" y="3424741"/>
            <a:ext cx="6773400" cy="874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000"/>
              <a:buNone/>
              <a:defRPr sz="5000">
                <a:solidFill>
                  <a:schemeClr val="accent1"/>
                </a:solidFill>
              </a:defRPr>
            </a:lvl1pPr>
            <a:lvl2pPr lvl="1" algn="ctr" rtl="0">
              <a:spcBef>
                <a:spcPts val="0"/>
              </a:spcBef>
              <a:spcAft>
                <a:spcPts val="0"/>
              </a:spcAft>
              <a:buClr>
                <a:srgbClr val="000000"/>
              </a:buClr>
              <a:buSzPts val="12000"/>
              <a:buNone/>
              <a:defRPr sz="12000">
                <a:solidFill>
                  <a:srgbClr val="000000"/>
                </a:solidFill>
              </a:defRPr>
            </a:lvl2pPr>
            <a:lvl3pPr lvl="2" algn="ctr" rtl="0">
              <a:spcBef>
                <a:spcPts val="0"/>
              </a:spcBef>
              <a:spcAft>
                <a:spcPts val="0"/>
              </a:spcAft>
              <a:buClr>
                <a:srgbClr val="000000"/>
              </a:buClr>
              <a:buSzPts val="12000"/>
              <a:buNone/>
              <a:defRPr sz="12000">
                <a:solidFill>
                  <a:srgbClr val="000000"/>
                </a:solidFill>
              </a:defRPr>
            </a:lvl3pPr>
            <a:lvl4pPr lvl="3" algn="ctr" rtl="0">
              <a:spcBef>
                <a:spcPts val="0"/>
              </a:spcBef>
              <a:spcAft>
                <a:spcPts val="0"/>
              </a:spcAft>
              <a:buClr>
                <a:srgbClr val="000000"/>
              </a:buClr>
              <a:buSzPts val="12000"/>
              <a:buNone/>
              <a:defRPr sz="12000">
                <a:solidFill>
                  <a:srgbClr val="000000"/>
                </a:solidFill>
              </a:defRPr>
            </a:lvl4pPr>
            <a:lvl5pPr lvl="4" algn="ctr" rtl="0">
              <a:spcBef>
                <a:spcPts val="0"/>
              </a:spcBef>
              <a:spcAft>
                <a:spcPts val="0"/>
              </a:spcAft>
              <a:buClr>
                <a:srgbClr val="000000"/>
              </a:buClr>
              <a:buSzPts val="12000"/>
              <a:buNone/>
              <a:defRPr sz="12000">
                <a:solidFill>
                  <a:srgbClr val="000000"/>
                </a:solidFill>
              </a:defRPr>
            </a:lvl5pPr>
            <a:lvl6pPr lvl="5" algn="ctr" rtl="0">
              <a:spcBef>
                <a:spcPts val="0"/>
              </a:spcBef>
              <a:spcAft>
                <a:spcPts val="0"/>
              </a:spcAft>
              <a:buClr>
                <a:srgbClr val="000000"/>
              </a:buClr>
              <a:buSzPts val="12000"/>
              <a:buNone/>
              <a:defRPr sz="12000">
                <a:solidFill>
                  <a:srgbClr val="000000"/>
                </a:solidFill>
              </a:defRPr>
            </a:lvl6pPr>
            <a:lvl7pPr lvl="6" algn="ctr" rtl="0">
              <a:spcBef>
                <a:spcPts val="0"/>
              </a:spcBef>
              <a:spcAft>
                <a:spcPts val="0"/>
              </a:spcAft>
              <a:buClr>
                <a:srgbClr val="000000"/>
              </a:buClr>
              <a:buSzPts val="12000"/>
              <a:buNone/>
              <a:defRPr sz="12000">
                <a:solidFill>
                  <a:srgbClr val="000000"/>
                </a:solidFill>
              </a:defRPr>
            </a:lvl7pPr>
            <a:lvl8pPr lvl="7" algn="ctr" rtl="0">
              <a:spcBef>
                <a:spcPts val="0"/>
              </a:spcBef>
              <a:spcAft>
                <a:spcPts val="0"/>
              </a:spcAft>
              <a:buClr>
                <a:srgbClr val="000000"/>
              </a:buClr>
              <a:buSzPts val="12000"/>
              <a:buNone/>
              <a:defRPr sz="12000">
                <a:solidFill>
                  <a:srgbClr val="000000"/>
                </a:solidFill>
              </a:defRPr>
            </a:lvl8pPr>
            <a:lvl9pPr lvl="8" algn="ctr" rtl="0">
              <a:spcBef>
                <a:spcPts val="0"/>
              </a:spcBef>
              <a:spcAft>
                <a:spcPts val="0"/>
              </a:spcAft>
              <a:buClr>
                <a:srgbClr val="000000"/>
              </a:buClr>
              <a:buSzPts val="12000"/>
              <a:buNone/>
              <a:defRPr sz="12000">
                <a:solidFill>
                  <a:srgbClr val="000000"/>
                </a:solidFill>
              </a:defRPr>
            </a:lvl9pPr>
          </a:lstStyle>
          <a:p>
            <a:r>
              <a:t>xx%</a:t>
            </a:r>
          </a:p>
        </p:txBody>
      </p:sp>
      <p:sp>
        <p:nvSpPr>
          <p:cNvPr id="198" name="Google Shape;198;p20"/>
          <p:cNvSpPr txBox="1">
            <a:spLocks noGrp="1"/>
          </p:cNvSpPr>
          <p:nvPr>
            <p:ph type="subTitle" idx="5"/>
          </p:nvPr>
        </p:nvSpPr>
        <p:spPr>
          <a:xfrm>
            <a:off x="1678600" y="4152156"/>
            <a:ext cx="57867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grpSp>
        <p:nvGrpSpPr>
          <p:cNvPr id="199" name="Google Shape;199;p20"/>
          <p:cNvGrpSpPr/>
          <p:nvPr/>
        </p:nvGrpSpPr>
        <p:grpSpPr>
          <a:xfrm>
            <a:off x="-62947" y="-308732"/>
            <a:ext cx="1049658" cy="5525412"/>
            <a:chOff x="-62947" y="-308732"/>
            <a:chExt cx="1049658" cy="5525412"/>
          </a:xfrm>
        </p:grpSpPr>
        <p:sp>
          <p:nvSpPr>
            <p:cNvPr id="200" name="Google Shape;200;p20"/>
            <p:cNvSpPr/>
            <p:nvPr/>
          </p:nvSpPr>
          <p:spPr>
            <a:xfrm>
              <a:off x="-45685" y="-293660"/>
              <a:ext cx="295932" cy="294869"/>
            </a:xfrm>
            <a:custGeom>
              <a:avLst/>
              <a:gdLst/>
              <a:ahLst/>
              <a:cxnLst/>
              <a:rect l="l" t="t" r="r" b="b"/>
              <a:pathLst>
                <a:path w="9189" h="9156" extrusionOk="0">
                  <a:moveTo>
                    <a:pt x="6580" y="0"/>
                  </a:moveTo>
                  <a:cubicBezTo>
                    <a:pt x="6268" y="0"/>
                    <a:pt x="5961" y="129"/>
                    <a:pt x="5743" y="375"/>
                  </a:cubicBezTo>
                  <a:cubicBezTo>
                    <a:pt x="5360" y="758"/>
                    <a:pt x="5309" y="1370"/>
                    <a:pt x="5615" y="1804"/>
                  </a:cubicBezTo>
                  <a:lnTo>
                    <a:pt x="1889" y="5735"/>
                  </a:lnTo>
                  <a:cubicBezTo>
                    <a:pt x="1697" y="5614"/>
                    <a:pt x="1490" y="5557"/>
                    <a:pt x="1286" y="5557"/>
                  </a:cubicBezTo>
                  <a:cubicBezTo>
                    <a:pt x="972" y="5557"/>
                    <a:pt x="666" y="5692"/>
                    <a:pt x="434" y="5939"/>
                  </a:cubicBezTo>
                  <a:cubicBezTo>
                    <a:pt x="0" y="6373"/>
                    <a:pt x="0" y="7087"/>
                    <a:pt x="434" y="7521"/>
                  </a:cubicBezTo>
                  <a:cubicBezTo>
                    <a:pt x="653" y="7707"/>
                    <a:pt x="917" y="7803"/>
                    <a:pt x="1188" y="7803"/>
                  </a:cubicBezTo>
                  <a:cubicBezTo>
                    <a:pt x="1328" y="7803"/>
                    <a:pt x="1469" y="7778"/>
                    <a:pt x="1608" y="7726"/>
                  </a:cubicBezTo>
                  <a:lnTo>
                    <a:pt x="1608" y="7726"/>
                  </a:lnTo>
                  <a:cubicBezTo>
                    <a:pt x="1455" y="8108"/>
                    <a:pt x="1557" y="8568"/>
                    <a:pt x="1863" y="8849"/>
                  </a:cubicBezTo>
                  <a:cubicBezTo>
                    <a:pt x="2080" y="9053"/>
                    <a:pt x="2354" y="9156"/>
                    <a:pt x="2626" y="9156"/>
                  </a:cubicBezTo>
                  <a:cubicBezTo>
                    <a:pt x="2929" y="9156"/>
                    <a:pt x="3230" y="9028"/>
                    <a:pt x="3446" y="8772"/>
                  </a:cubicBezTo>
                  <a:cubicBezTo>
                    <a:pt x="3828" y="8389"/>
                    <a:pt x="3879" y="7802"/>
                    <a:pt x="3573" y="7343"/>
                  </a:cubicBezTo>
                  <a:lnTo>
                    <a:pt x="7300" y="3438"/>
                  </a:lnTo>
                  <a:cubicBezTo>
                    <a:pt x="7483" y="3550"/>
                    <a:pt x="7690" y="3605"/>
                    <a:pt x="7896" y="3605"/>
                  </a:cubicBezTo>
                  <a:cubicBezTo>
                    <a:pt x="8207" y="3605"/>
                    <a:pt x="8514" y="3479"/>
                    <a:pt x="8729" y="3234"/>
                  </a:cubicBezTo>
                  <a:cubicBezTo>
                    <a:pt x="9188" y="2800"/>
                    <a:pt x="9188" y="2085"/>
                    <a:pt x="8729" y="1626"/>
                  </a:cubicBezTo>
                  <a:cubicBezTo>
                    <a:pt x="8527" y="1440"/>
                    <a:pt x="8269" y="1344"/>
                    <a:pt x="7999" y="1344"/>
                  </a:cubicBezTo>
                  <a:cubicBezTo>
                    <a:pt x="7861" y="1344"/>
                    <a:pt x="7719" y="1369"/>
                    <a:pt x="7580" y="1422"/>
                  </a:cubicBezTo>
                  <a:cubicBezTo>
                    <a:pt x="7733" y="1039"/>
                    <a:pt x="7631" y="605"/>
                    <a:pt x="7351" y="299"/>
                  </a:cubicBezTo>
                  <a:cubicBezTo>
                    <a:pt x="7125" y="97"/>
                    <a:pt x="6851" y="0"/>
                    <a:pt x="6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120719" y="60337"/>
              <a:ext cx="251585" cy="326333"/>
            </a:xfrm>
            <a:custGeom>
              <a:avLst/>
              <a:gdLst/>
              <a:ahLst/>
              <a:cxnLst/>
              <a:rect l="l" t="t" r="r" b="b"/>
              <a:pathLst>
                <a:path w="7812" h="10133" extrusionOk="0">
                  <a:moveTo>
                    <a:pt x="3365" y="0"/>
                  </a:moveTo>
                  <a:cubicBezTo>
                    <a:pt x="3234" y="0"/>
                    <a:pt x="3102" y="25"/>
                    <a:pt x="2975" y="77"/>
                  </a:cubicBezTo>
                  <a:cubicBezTo>
                    <a:pt x="2566" y="230"/>
                    <a:pt x="2311" y="613"/>
                    <a:pt x="2311" y="1021"/>
                  </a:cubicBezTo>
                  <a:cubicBezTo>
                    <a:pt x="2101" y="829"/>
                    <a:pt x="1820" y="720"/>
                    <a:pt x="1532" y="720"/>
                  </a:cubicBezTo>
                  <a:cubicBezTo>
                    <a:pt x="1399" y="720"/>
                    <a:pt x="1266" y="743"/>
                    <a:pt x="1137" y="792"/>
                  </a:cubicBezTo>
                  <a:cubicBezTo>
                    <a:pt x="0" y="1324"/>
                    <a:pt x="445"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69" y="10133"/>
                    <a:pt x="4705" y="10108"/>
                    <a:pt x="4838" y="10056"/>
                  </a:cubicBezTo>
                  <a:cubicBezTo>
                    <a:pt x="5221" y="9903"/>
                    <a:pt x="5476" y="9520"/>
                    <a:pt x="5501" y="9112"/>
                  </a:cubicBezTo>
                  <a:cubicBezTo>
                    <a:pt x="5711" y="9304"/>
                    <a:pt x="5993" y="9413"/>
                    <a:pt x="6273" y="9413"/>
                  </a:cubicBezTo>
                  <a:cubicBezTo>
                    <a:pt x="6401" y="9413"/>
                    <a:pt x="6529" y="9390"/>
                    <a:pt x="6650" y="9342"/>
                  </a:cubicBezTo>
                  <a:cubicBezTo>
                    <a:pt x="7811" y="8809"/>
                    <a:pt x="7390" y="7131"/>
                    <a:pt x="6213" y="7131"/>
                  </a:cubicBezTo>
                  <a:cubicBezTo>
                    <a:pt x="6148" y="7131"/>
                    <a:pt x="6081" y="7136"/>
                    <a:pt x="6012" y="7147"/>
                  </a:cubicBezTo>
                  <a:lnTo>
                    <a:pt x="3996" y="2119"/>
                  </a:lnTo>
                  <a:cubicBezTo>
                    <a:pt x="4430" y="1812"/>
                    <a:pt x="4608" y="1225"/>
                    <a:pt x="4404" y="741"/>
                  </a:cubicBezTo>
                  <a:cubicBezTo>
                    <a:pt x="4246" y="286"/>
                    <a:pt x="3813" y="0"/>
                    <a:pt x="3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62141" y="898730"/>
              <a:ext cx="86342" cy="190718"/>
            </a:xfrm>
            <a:custGeom>
              <a:avLst/>
              <a:gdLst/>
              <a:ahLst/>
              <a:cxnLst/>
              <a:rect l="l" t="t" r="r" b="b"/>
              <a:pathLst>
                <a:path w="2681" h="5922" extrusionOk="0">
                  <a:moveTo>
                    <a:pt x="1" y="0"/>
                  </a:moveTo>
                  <a:lnTo>
                    <a:pt x="1" y="5921"/>
                  </a:lnTo>
                  <a:lnTo>
                    <a:pt x="26" y="5921"/>
                  </a:lnTo>
                  <a:cubicBezTo>
                    <a:pt x="409" y="5743"/>
                    <a:pt x="690" y="5385"/>
                    <a:pt x="690" y="4952"/>
                  </a:cubicBezTo>
                  <a:cubicBezTo>
                    <a:pt x="894" y="5156"/>
                    <a:pt x="1166" y="5258"/>
                    <a:pt x="1438" y="5258"/>
                  </a:cubicBezTo>
                  <a:cubicBezTo>
                    <a:pt x="1575" y="5258"/>
                    <a:pt x="1711" y="5232"/>
                    <a:pt x="1838" y="5181"/>
                  </a:cubicBezTo>
                  <a:cubicBezTo>
                    <a:pt x="2425" y="4952"/>
                    <a:pt x="2680" y="4288"/>
                    <a:pt x="2425" y="3726"/>
                  </a:cubicBezTo>
                  <a:cubicBezTo>
                    <a:pt x="2247" y="3282"/>
                    <a:pt x="1837" y="2992"/>
                    <a:pt x="1380" y="2992"/>
                  </a:cubicBezTo>
                  <a:cubicBezTo>
                    <a:pt x="1313" y="2992"/>
                    <a:pt x="1244" y="2999"/>
                    <a:pt x="1175" y="3012"/>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502541" y="-48290"/>
              <a:ext cx="335383" cy="219026"/>
            </a:xfrm>
            <a:custGeom>
              <a:avLst/>
              <a:gdLst/>
              <a:ahLst/>
              <a:cxnLst/>
              <a:rect l="l" t="t" r="r" b="b"/>
              <a:pathLst>
                <a:path w="10414" h="6801" extrusionOk="0">
                  <a:moveTo>
                    <a:pt x="1975" y="1"/>
                  </a:moveTo>
                  <a:cubicBezTo>
                    <a:pt x="1522" y="1"/>
                    <a:pt x="1094" y="266"/>
                    <a:pt x="919" y="694"/>
                  </a:cubicBezTo>
                  <a:cubicBezTo>
                    <a:pt x="766" y="1102"/>
                    <a:pt x="868" y="1536"/>
                    <a:pt x="1175" y="1842"/>
                  </a:cubicBezTo>
                  <a:cubicBezTo>
                    <a:pt x="741" y="1868"/>
                    <a:pt x="358" y="2123"/>
                    <a:pt x="205" y="2531"/>
                  </a:cubicBezTo>
                  <a:cubicBezTo>
                    <a:pt x="1" y="3093"/>
                    <a:pt x="307" y="3756"/>
                    <a:pt x="894" y="3960"/>
                  </a:cubicBezTo>
                  <a:cubicBezTo>
                    <a:pt x="1028" y="4017"/>
                    <a:pt x="1170" y="4044"/>
                    <a:pt x="1312" y="4044"/>
                  </a:cubicBezTo>
                  <a:cubicBezTo>
                    <a:pt x="1682" y="4044"/>
                    <a:pt x="2051" y="3859"/>
                    <a:pt x="2272" y="3527"/>
                  </a:cubicBezTo>
                  <a:lnTo>
                    <a:pt x="7326" y="5466"/>
                  </a:lnTo>
                  <a:cubicBezTo>
                    <a:pt x="7223" y="6002"/>
                    <a:pt x="7530" y="6538"/>
                    <a:pt x="8040" y="6717"/>
                  </a:cubicBezTo>
                  <a:cubicBezTo>
                    <a:pt x="8179" y="6773"/>
                    <a:pt x="8323" y="6801"/>
                    <a:pt x="8466" y="6801"/>
                  </a:cubicBezTo>
                  <a:cubicBezTo>
                    <a:pt x="8902" y="6801"/>
                    <a:pt x="9322" y="6547"/>
                    <a:pt x="9495" y="6104"/>
                  </a:cubicBezTo>
                  <a:cubicBezTo>
                    <a:pt x="9648" y="5721"/>
                    <a:pt x="9546" y="5262"/>
                    <a:pt x="9265" y="4981"/>
                  </a:cubicBezTo>
                  <a:cubicBezTo>
                    <a:pt x="9674" y="4956"/>
                    <a:pt x="10056" y="4675"/>
                    <a:pt x="10210" y="4292"/>
                  </a:cubicBezTo>
                  <a:cubicBezTo>
                    <a:pt x="10414" y="3705"/>
                    <a:pt x="10107" y="3067"/>
                    <a:pt x="9546" y="2863"/>
                  </a:cubicBezTo>
                  <a:cubicBezTo>
                    <a:pt x="9405" y="2806"/>
                    <a:pt x="9259" y="2779"/>
                    <a:pt x="9117" y="2779"/>
                  </a:cubicBezTo>
                  <a:cubicBezTo>
                    <a:pt x="8746" y="2779"/>
                    <a:pt x="8396" y="2965"/>
                    <a:pt x="8193" y="3297"/>
                  </a:cubicBezTo>
                  <a:lnTo>
                    <a:pt x="3114" y="1332"/>
                  </a:lnTo>
                  <a:cubicBezTo>
                    <a:pt x="3216" y="796"/>
                    <a:pt x="2910" y="285"/>
                    <a:pt x="2400" y="81"/>
                  </a:cubicBezTo>
                  <a:cubicBezTo>
                    <a:pt x="2260" y="26"/>
                    <a:pt x="2116" y="1"/>
                    <a:pt x="1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440901" y="372436"/>
              <a:ext cx="335383" cy="220797"/>
            </a:xfrm>
            <a:custGeom>
              <a:avLst/>
              <a:gdLst/>
              <a:ahLst/>
              <a:cxnLst/>
              <a:rect l="l" t="t" r="r" b="b"/>
              <a:pathLst>
                <a:path w="10414" h="6856" extrusionOk="0">
                  <a:moveTo>
                    <a:pt x="8440" y="1"/>
                  </a:moveTo>
                  <a:cubicBezTo>
                    <a:pt x="8297" y="1"/>
                    <a:pt x="8153" y="28"/>
                    <a:pt x="8014" y="84"/>
                  </a:cubicBezTo>
                  <a:cubicBezTo>
                    <a:pt x="7504" y="289"/>
                    <a:pt x="7198" y="799"/>
                    <a:pt x="7274" y="1335"/>
                  </a:cubicBezTo>
                  <a:lnTo>
                    <a:pt x="2272" y="3326"/>
                  </a:lnTo>
                  <a:cubicBezTo>
                    <a:pt x="2051" y="3013"/>
                    <a:pt x="1685" y="2833"/>
                    <a:pt x="1316" y="2833"/>
                  </a:cubicBezTo>
                  <a:cubicBezTo>
                    <a:pt x="1173" y="2833"/>
                    <a:pt x="1029" y="2860"/>
                    <a:pt x="894" y="2917"/>
                  </a:cubicBezTo>
                  <a:cubicBezTo>
                    <a:pt x="307" y="3122"/>
                    <a:pt x="0" y="3760"/>
                    <a:pt x="205" y="4347"/>
                  </a:cubicBezTo>
                  <a:cubicBezTo>
                    <a:pt x="358" y="4755"/>
                    <a:pt x="741" y="5010"/>
                    <a:pt x="1174" y="5036"/>
                  </a:cubicBezTo>
                  <a:cubicBezTo>
                    <a:pt x="868" y="5317"/>
                    <a:pt x="766" y="5776"/>
                    <a:pt x="919" y="6184"/>
                  </a:cubicBezTo>
                  <a:cubicBezTo>
                    <a:pt x="1111" y="6606"/>
                    <a:pt x="1519" y="6855"/>
                    <a:pt x="1960" y="6855"/>
                  </a:cubicBezTo>
                  <a:cubicBezTo>
                    <a:pt x="2105" y="6855"/>
                    <a:pt x="2254" y="6828"/>
                    <a:pt x="2400" y="6771"/>
                  </a:cubicBezTo>
                  <a:cubicBezTo>
                    <a:pt x="2910" y="6567"/>
                    <a:pt x="3191" y="6057"/>
                    <a:pt x="3114" y="5521"/>
                  </a:cubicBezTo>
                  <a:lnTo>
                    <a:pt x="8142" y="3530"/>
                  </a:lnTo>
                  <a:cubicBezTo>
                    <a:pt x="8363" y="3843"/>
                    <a:pt x="8716" y="4023"/>
                    <a:pt x="9087" y="4023"/>
                  </a:cubicBezTo>
                  <a:cubicBezTo>
                    <a:pt x="9231" y="4023"/>
                    <a:pt x="9378" y="3995"/>
                    <a:pt x="9520" y="3938"/>
                  </a:cubicBezTo>
                  <a:cubicBezTo>
                    <a:pt x="10107" y="3734"/>
                    <a:pt x="10414" y="3071"/>
                    <a:pt x="10184" y="2509"/>
                  </a:cubicBezTo>
                  <a:cubicBezTo>
                    <a:pt x="10031" y="2101"/>
                    <a:pt x="9648" y="1846"/>
                    <a:pt x="9240" y="1820"/>
                  </a:cubicBezTo>
                  <a:cubicBezTo>
                    <a:pt x="9520" y="1539"/>
                    <a:pt x="9622" y="1080"/>
                    <a:pt x="9469" y="697"/>
                  </a:cubicBezTo>
                  <a:cubicBezTo>
                    <a:pt x="9296" y="255"/>
                    <a:pt x="8877" y="1"/>
                    <a:pt x="8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288023" y="939341"/>
              <a:ext cx="335383" cy="220218"/>
            </a:xfrm>
            <a:custGeom>
              <a:avLst/>
              <a:gdLst/>
              <a:ahLst/>
              <a:cxnLst/>
              <a:rect l="l" t="t" r="r" b="b"/>
              <a:pathLst>
                <a:path w="10414" h="6838" extrusionOk="0">
                  <a:moveTo>
                    <a:pt x="8467" y="0"/>
                  </a:moveTo>
                  <a:cubicBezTo>
                    <a:pt x="7820" y="0"/>
                    <a:pt x="7174" y="527"/>
                    <a:pt x="7300" y="1342"/>
                  </a:cubicBezTo>
                  <a:lnTo>
                    <a:pt x="2272" y="3333"/>
                  </a:lnTo>
                  <a:cubicBezTo>
                    <a:pt x="2050" y="3001"/>
                    <a:pt x="1682" y="2816"/>
                    <a:pt x="1312" y="2816"/>
                  </a:cubicBezTo>
                  <a:cubicBezTo>
                    <a:pt x="1170" y="2816"/>
                    <a:pt x="1028" y="2843"/>
                    <a:pt x="893" y="2899"/>
                  </a:cubicBezTo>
                  <a:cubicBezTo>
                    <a:pt x="306" y="3104"/>
                    <a:pt x="0" y="3767"/>
                    <a:pt x="204" y="4329"/>
                  </a:cubicBezTo>
                  <a:cubicBezTo>
                    <a:pt x="383" y="4737"/>
                    <a:pt x="740" y="4992"/>
                    <a:pt x="1174" y="5018"/>
                  </a:cubicBezTo>
                  <a:cubicBezTo>
                    <a:pt x="868" y="5324"/>
                    <a:pt x="791" y="5758"/>
                    <a:pt x="945" y="6166"/>
                  </a:cubicBezTo>
                  <a:cubicBezTo>
                    <a:pt x="1117" y="6588"/>
                    <a:pt x="1535" y="6837"/>
                    <a:pt x="1971" y="6837"/>
                  </a:cubicBezTo>
                  <a:cubicBezTo>
                    <a:pt x="2114" y="6837"/>
                    <a:pt x="2260" y="6810"/>
                    <a:pt x="2399" y="6753"/>
                  </a:cubicBezTo>
                  <a:cubicBezTo>
                    <a:pt x="2910" y="6549"/>
                    <a:pt x="3216" y="6039"/>
                    <a:pt x="3114" y="5503"/>
                  </a:cubicBezTo>
                  <a:lnTo>
                    <a:pt x="8167" y="3512"/>
                  </a:lnTo>
                  <a:cubicBezTo>
                    <a:pt x="8366" y="3837"/>
                    <a:pt x="8719" y="4009"/>
                    <a:pt x="9089" y="4009"/>
                  </a:cubicBezTo>
                  <a:cubicBezTo>
                    <a:pt x="9241" y="4009"/>
                    <a:pt x="9397" y="3980"/>
                    <a:pt x="9546" y="3920"/>
                  </a:cubicBezTo>
                  <a:cubicBezTo>
                    <a:pt x="10107" y="3716"/>
                    <a:pt x="10413" y="3078"/>
                    <a:pt x="10209" y="2491"/>
                  </a:cubicBezTo>
                  <a:cubicBezTo>
                    <a:pt x="10031" y="2108"/>
                    <a:pt x="9673" y="1827"/>
                    <a:pt x="9239" y="1827"/>
                  </a:cubicBezTo>
                  <a:cubicBezTo>
                    <a:pt x="9546" y="1521"/>
                    <a:pt x="9622" y="1062"/>
                    <a:pt x="9495" y="679"/>
                  </a:cubicBezTo>
                  <a:cubicBezTo>
                    <a:pt x="9278" y="207"/>
                    <a:pt x="8873" y="0"/>
                    <a:pt x="8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83361" y="638675"/>
              <a:ext cx="335383" cy="190106"/>
            </a:xfrm>
            <a:custGeom>
              <a:avLst/>
              <a:gdLst/>
              <a:ahLst/>
              <a:cxnLst/>
              <a:rect l="l" t="t" r="r" b="b"/>
              <a:pathLst>
                <a:path w="10414" h="5903" extrusionOk="0">
                  <a:moveTo>
                    <a:pt x="1689" y="0"/>
                  </a:moveTo>
                  <a:cubicBezTo>
                    <a:pt x="1198" y="0"/>
                    <a:pt x="742" y="332"/>
                    <a:pt x="613" y="827"/>
                  </a:cubicBezTo>
                  <a:cubicBezTo>
                    <a:pt x="511" y="1235"/>
                    <a:pt x="664" y="1669"/>
                    <a:pt x="995" y="1950"/>
                  </a:cubicBezTo>
                  <a:cubicBezTo>
                    <a:pt x="587" y="2026"/>
                    <a:pt x="255" y="2333"/>
                    <a:pt x="153" y="2716"/>
                  </a:cubicBezTo>
                  <a:cubicBezTo>
                    <a:pt x="0" y="3328"/>
                    <a:pt x="383" y="3915"/>
                    <a:pt x="995" y="4068"/>
                  </a:cubicBezTo>
                  <a:cubicBezTo>
                    <a:pt x="1084" y="4090"/>
                    <a:pt x="1173" y="4101"/>
                    <a:pt x="1262" y="4101"/>
                  </a:cubicBezTo>
                  <a:cubicBezTo>
                    <a:pt x="1690" y="4101"/>
                    <a:pt x="2107" y="3857"/>
                    <a:pt x="2297" y="3456"/>
                  </a:cubicBezTo>
                  <a:lnTo>
                    <a:pt x="7555" y="4732"/>
                  </a:lnTo>
                  <a:cubicBezTo>
                    <a:pt x="7540" y="5479"/>
                    <a:pt x="8132" y="5902"/>
                    <a:pt x="8726" y="5902"/>
                  </a:cubicBezTo>
                  <a:cubicBezTo>
                    <a:pt x="9186" y="5902"/>
                    <a:pt x="9648" y="5647"/>
                    <a:pt x="9826" y="5089"/>
                  </a:cubicBezTo>
                  <a:cubicBezTo>
                    <a:pt x="9903" y="4681"/>
                    <a:pt x="9750" y="4247"/>
                    <a:pt x="9418" y="3992"/>
                  </a:cubicBezTo>
                  <a:cubicBezTo>
                    <a:pt x="9826" y="3915"/>
                    <a:pt x="10184" y="3609"/>
                    <a:pt x="10286" y="3175"/>
                  </a:cubicBezTo>
                  <a:cubicBezTo>
                    <a:pt x="10413" y="2588"/>
                    <a:pt x="10030" y="2001"/>
                    <a:pt x="9418" y="1873"/>
                  </a:cubicBezTo>
                  <a:cubicBezTo>
                    <a:pt x="9318" y="1843"/>
                    <a:pt x="9216" y="1829"/>
                    <a:pt x="9115" y="1829"/>
                  </a:cubicBezTo>
                  <a:cubicBezTo>
                    <a:pt x="8700" y="1829"/>
                    <a:pt x="8301" y="2070"/>
                    <a:pt x="8116" y="2460"/>
                  </a:cubicBezTo>
                  <a:lnTo>
                    <a:pt x="2859" y="1184"/>
                  </a:lnTo>
                  <a:cubicBezTo>
                    <a:pt x="2859" y="648"/>
                    <a:pt x="2501" y="163"/>
                    <a:pt x="1965" y="36"/>
                  </a:cubicBezTo>
                  <a:cubicBezTo>
                    <a:pt x="1873" y="12"/>
                    <a:pt x="1781" y="0"/>
                    <a:pt x="1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660345" y="-308732"/>
              <a:ext cx="318153" cy="139415"/>
            </a:xfrm>
            <a:custGeom>
              <a:avLst/>
              <a:gdLst/>
              <a:ahLst/>
              <a:cxnLst/>
              <a:rect l="l" t="t" r="r" b="b"/>
              <a:pathLst>
                <a:path w="9879" h="4329" extrusionOk="0">
                  <a:moveTo>
                    <a:pt x="3549" y="1"/>
                  </a:moveTo>
                  <a:lnTo>
                    <a:pt x="2196" y="792"/>
                  </a:lnTo>
                  <a:cubicBezTo>
                    <a:pt x="1975" y="539"/>
                    <a:pt x="1656" y="404"/>
                    <a:pt x="1336" y="404"/>
                  </a:cubicBezTo>
                  <a:cubicBezTo>
                    <a:pt x="1139" y="404"/>
                    <a:pt x="942" y="455"/>
                    <a:pt x="767" y="562"/>
                  </a:cubicBezTo>
                  <a:cubicBezTo>
                    <a:pt x="205" y="843"/>
                    <a:pt x="1" y="1532"/>
                    <a:pt x="307" y="2068"/>
                  </a:cubicBezTo>
                  <a:cubicBezTo>
                    <a:pt x="491" y="2412"/>
                    <a:pt x="839" y="2612"/>
                    <a:pt x="1204" y="2612"/>
                  </a:cubicBezTo>
                  <a:cubicBezTo>
                    <a:pt x="1245" y="2612"/>
                    <a:pt x="1287" y="2609"/>
                    <a:pt x="1328" y="2604"/>
                  </a:cubicBezTo>
                  <a:lnTo>
                    <a:pt x="1328" y="2604"/>
                  </a:lnTo>
                  <a:cubicBezTo>
                    <a:pt x="1073" y="2961"/>
                    <a:pt x="1047" y="3395"/>
                    <a:pt x="1252" y="3778"/>
                  </a:cubicBezTo>
                  <a:cubicBezTo>
                    <a:pt x="1470" y="4131"/>
                    <a:pt x="1842" y="4328"/>
                    <a:pt x="2217" y="4328"/>
                  </a:cubicBezTo>
                  <a:cubicBezTo>
                    <a:pt x="2412" y="4328"/>
                    <a:pt x="2608" y="4275"/>
                    <a:pt x="2783" y="4161"/>
                  </a:cubicBezTo>
                  <a:cubicBezTo>
                    <a:pt x="3268" y="3906"/>
                    <a:pt x="3497" y="3344"/>
                    <a:pt x="3344" y="2808"/>
                  </a:cubicBezTo>
                  <a:lnTo>
                    <a:pt x="8066" y="154"/>
                  </a:lnTo>
                  <a:cubicBezTo>
                    <a:pt x="8287" y="407"/>
                    <a:pt x="8606" y="542"/>
                    <a:pt x="8926" y="542"/>
                  </a:cubicBezTo>
                  <a:cubicBezTo>
                    <a:pt x="9123" y="542"/>
                    <a:pt x="9320" y="491"/>
                    <a:pt x="9495" y="384"/>
                  </a:cubicBezTo>
                  <a:cubicBezTo>
                    <a:pt x="9648" y="307"/>
                    <a:pt x="9776" y="180"/>
                    <a:pt x="98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62947" y="273824"/>
              <a:ext cx="128240" cy="135036"/>
            </a:xfrm>
            <a:custGeom>
              <a:avLst/>
              <a:gdLst/>
              <a:ahLst/>
              <a:cxnLst/>
              <a:rect l="l" t="t" r="r" b="b"/>
              <a:pathLst>
                <a:path w="3982" h="4193" extrusionOk="0">
                  <a:moveTo>
                    <a:pt x="2009" y="0"/>
                  </a:moveTo>
                  <a:cubicBezTo>
                    <a:pt x="1865" y="0"/>
                    <a:pt x="1721" y="27"/>
                    <a:pt x="1582" y="84"/>
                  </a:cubicBezTo>
                  <a:cubicBezTo>
                    <a:pt x="1072" y="288"/>
                    <a:pt x="766" y="798"/>
                    <a:pt x="868" y="1334"/>
                  </a:cubicBezTo>
                  <a:lnTo>
                    <a:pt x="0" y="1666"/>
                  </a:lnTo>
                  <a:lnTo>
                    <a:pt x="26" y="4193"/>
                  </a:lnTo>
                  <a:lnTo>
                    <a:pt x="1736" y="3529"/>
                  </a:lnTo>
                  <a:cubicBezTo>
                    <a:pt x="1938" y="3842"/>
                    <a:pt x="2299" y="4022"/>
                    <a:pt x="2676" y="4022"/>
                  </a:cubicBezTo>
                  <a:cubicBezTo>
                    <a:pt x="2822" y="4022"/>
                    <a:pt x="2971" y="3995"/>
                    <a:pt x="3114" y="3938"/>
                  </a:cubicBezTo>
                  <a:cubicBezTo>
                    <a:pt x="3675" y="3733"/>
                    <a:pt x="3982" y="3070"/>
                    <a:pt x="3777" y="2508"/>
                  </a:cubicBezTo>
                  <a:cubicBezTo>
                    <a:pt x="3599" y="2100"/>
                    <a:pt x="3241" y="1845"/>
                    <a:pt x="2808" y="1819"/>
                  </a:cubicBezTo>
                  <a:cubicBezTo>
                    <a:pt x="3114" y="1539"/>
                    <a:pt x="3216" y="1079"/>
                    <a:pt x="3063" y="696"/>
                  </a:cubicBezTo>
                  <a:cubicBezTo>
                    <a:pt x="2870" y="254"/>
                    <a:pt x="2446" y="0"/>
                    <a:pt x="2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45685" y="1248025"/>
              <a:ext cx="306270" cy="294869"/>
            </a:xfrm>
            <a:custGeom>
              <a:avLst/>
              <a:gdLst/>
              <a:ahLst/>
              <a:cxnLst/>
              <a:rect l="l" t="t" r="r" b="b"/>
              <a:pathLst>
                <a:path w="9510" h="9156" extrusionOk="0">
                  <a:moveTo>
                    <a:pt x="6585" y="0"/>
                  </a:moveTo>
                  <a:cubicBezTo>
                    <a:pt x="6279" y="0"/>
                    <a:pt x="5972" y="128"/>
                    <a:pt x="5743" y="384"/>
                  </a:cubicBezTo>
                  <a:cubicBezTo>
                    <a:pt x="5360" y="767"/>
                    <a:pt x="5309" y="1354"/>
                    <a:pt x="5615" y="1813"/>
                  </a:cubicBezTo>
                  <a:lnTo>
                    <a:pt x="1889" y="5718"/>
                  </a:lnTo>
                  <a:cubicBezTo>
                    <a:pt x="1697" y="5597"/>
                    <a:pt x="1490" y="5540"/>
                    <a:pt x="1286" y="5540"/>
                  </a:cubicBezTo>
                  <a:cubicBezTo>
                    <a:pt x="972" y="5540"/>
                    <a:pt x="666" y="5675"/>
                    <a:pt x="434" y="5922"/>
                  </a:cubicBezTo>
                  <a:cubicBezTo>
                    <a:pt x="0" y="6356"/>
                    <a:pt x="0" y="7071"/>
                    <a:pt x="434" y="7505"/>
                  </a:cubicBezTo>
                  <a:cubicBezTo>
                    <a:pt x="653" y="7690"/>
                    <a:pt x="917" y="7798"/>
                    <a:pt x="1189" y="7798"/>
                  </a:cubicBezTo>
                  <a:cubicBezTo>
                    <a:pt x="1328" y="7798"/>
                    <a:pt x="1470" y="7770"/>
                    <a:pt x="1608" y="7709"/>
                  </a:cubicBezTo>
                  <a:lnTo>
                    <a:pt x="1608" y="7709"/>
                  </a:lnTo>
                  <a:cubicBezTo>
                    <a:pt x="1455" y="8117"/>
                    <a:pt x="1557" y="8551"/>
                    <a:pt x="1863" y="8857"/>
                  </a:cubicBezTo>
                  <a:cubicBezTo>
                    <a:pt x="2077" y="9059"/>
                    <a:pt x="2345" y="9156"/>
                    <a:pt x="2612" y="9156"/>
                  </a:cubicBezTo>
                  <a:cubicBezTo>
                    <a:pt x="2920" y="9156"/>
                    <a:pt x="3227" y="9027"/>
                    <a:pt x="3446" y="8781"/>
                  </a:cubicBezTo>
                  <a:cubicBezTo>
                    <a:pt x="3828" y="8398"/>
                    <a:pt x="3879" y="7786"/>
                    <a:pt x="3573" y="7352"/>
                  </a:cubicBezTo>
                  <a:lnTo>
                    <a:pt x="7325" y="3421"/>
                  </a:lnTo>
                  <a:cubicBezTo>
                    <a:pt x="7530" y="3544"/>
                    <a:pt x="7737" y="3598"/>
                    <a:pt x="7933" y="3598"/>
                  </a:cubicBezTo>
                  <a:cubicBezTo>
                    <a:pt x="8834" y="3598"/>
                    <a:pt x="9509" y="2457"/>
                    <a:pt x="8754" y="1660"/>
                  </a:cubicBezTo>
                  <a:cubicBezTo>
                    <a:pt x="8550" y="1456"/>
                    <a:pt x="8278" y="1354"/>
                    <a:pt x="8006" y="1354"/>
                  </a:cubicBezTo>
                  <a:cubicBezTo>
                    <a:pt x="7870" y="1354"/>
                    <a:pt x="7733" y="1379"/>
                    <a:pt x="7606" y="1430"/>
                  </a:cubicBezTo>
                  <a:cubicBezTo>
                    <a:pt x="7759" y="1048"/>
                    <a:pt x="7657" y="588"/>
                    <a:pt x="7351" y="307"/>
                  </a:cubicBezTo>
                  <a:cubicBezTo>
                    <a:pt x="7134" y="103"/>
                    <a:pt x="6860"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a:off x="120719" y="1601475"/>
              <a:ext cx="251585" cy="326365"/>
            </a:xfrm>
            <a:custGeom>
              <a:avLst/>
              <a:gdLst/>
              <a:ahLst/>
              <a:cxnLst/>
              <a:rect l="l" t="t" r="r" b="b"/>
              <a:pathLst>
                <a:path w="7812" h="10134" extrusionOk="0">
                  <a:moveTo>
                    <a:pt x="3365" y="1"/>
                  </a:moveTo>
                  <a:cubicBezTo>
                    <a:pt x="3234" y="1"/>
                    <a:pt x="3102" y="25"/>
                    <a:pt x="2975" y="77"/>
                  </a:cubicBezTo>
                  <a:cubicBezTo>
                    <a:pt x="2566" y="231"/>
                    <a:pt x="2311" y="613"/>
                    <a:pt x="2286" y="1022"/>
                  </a:cubicBezTo>
                  <a:cubicBezTo>
                    <a:pt x="2076" y="829"/>
                    <a:pt x="1806" y="721"/>
                    <a:pt x="1526" y="721"/>
                  </a:cubicBezTo>
                  <a:cubicBezTo>
                    <a:pt x="1397" y="721"/>
                    <a:pt x="1266" y="744"/>
                    <a:pt x="1137" y="792"/>
                  </a:cubicBezTo>
                  <a:cubicBezTo>
                    <a:pt x="0" y="1324"/>
                    <a:pt x="445" y="3003"/>
                    <a:pt x="1603" y="3003"/>
                  </a:cubicBezTo>
                  <a:cubicBezTo>
                    <a:pt x="1667" y="3003"/>
                    <a:pt x="1733" y="2998"/>
                    <a:pt x="1801" y="2987"/>
                  </a:cubicBezTo>
                  <a:lnTo>
                    <a:pt x="3817" y="8015"/>
                  </a:lnTo>
                  <a:cubicBezTo>
                    <a:pt x="3358" y="8321"/>
                    <a:pt x="3179" y="8883"/>
                    <a:pt x="3409" y="9393"/>
                  </a:cubicBezTo>
                  <a:cubicBezTo>
                    <a:pt x="3567" y="9847"/>
                    <a:pt x="3984" y="10133"/>
                    <a:pt x="4437" y="10133"/>
                  </a:cubicBezTo>
                  <a:cubicBezTo>
                    <a:pt x="4569" y="10133"/>
                    <a:pt x="4705" y="10109"/>
                    <a:pt x="4838" y="10057"/>
                  </a:cubicBezTo>
                  <a:cubicBezTo>
                    <a:pt x="5221" y="9904"/>
                    <a:pt x="5476" y="9521"/>
                    <a:pt x="5501" y="9112"/>
                  </a:cubicBezTo>
                  <a:cubicBezTo>
                    <a:pt x="5711" y="9305"/>
                    <a:pt x="5993" y="9413"/>
                    <a:pt x="6273" y="9413"/>
                  </a:cubicBezTo>
                  <a:cubicBezTo>
                    <a:pt x="6401" y="9413"/>
                    <a:pt x="6529" y="9390"/>
                    <a:pt x="6650" y="9342"/>
                  </a:cubicBezTo>
                  <a:cubicBezTo>
                    <a:pt x="7811" y="8810"/>
                    <a:pt x="7390" y="7131"/>
                    <a:pt x="6213" y="7131"/>
                  </a:cubicBezTo>
                  <a:cubicBezTo>
                    <a:pt x="6148" y="7131"/>
                    <a:pt x="6081" y="7136"/>
                    <a:pt x="6012" y="7147"/>
                  </a:cubicBezTo>
                  <a:lnTo>
                    <a:pt x="3996" y="2119"/>
                  </a:lnTo>
                  <a:cubicBezTo>
                    <a:pt x="4430" y="1813"/>
                    <a:pt x="4608" y="1226"/>
                    <a:pt x="4404" y="741"/>
                  </a:cubicBezTo>
                  <a:cubicBezTo>
                    <a:pt x="4246" y="287"/>
                    <a:pt x="3813" y="1"/>
                    <a:pt x="3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0"/>
            <p:cNvSpPr/>
            <p:nvPr/>
          </p:nvSpPr>
          <p:spPr>
            <a:xfrm>
              <a:off x="-62141" y="2439868"/>
              <a:ext cx="86342" cy="190718"/>
            </a:xfrm>
            <a:custGeom>
              <a:avLst/>
              <a:gdLst/>
              <a:ahLst/>
              <a:cxnLst/>
              <a:rect l="l" t="t" r="r" b="b"/>
              <a:pathLst>
                <a:path w="2681" h="5922" extrusionOk="0">
                  <a:moveTo>
                    <a:pt x="1" y="1"/>
                  </a:moveTo>
                  <a:lnTo>
                    <a:pt x="1" y="5922"/>
                  </a:lnTo>
                  <a:lnTo>
                    <a:pt x="26" y="5922"/>
                  </a:lnTo>
                  <a:cubicBezTo>
                    <a:pt x="409" y="5743"/>
                    <a:pt x="690" y="5386"/>
                    <a:pt x="715" y="4952"/>
                  </a:cubicBezTo>
                  <a:cubicBezTo>
                    <a:pt x="902" y="5156"/>
                    <a:pt x="1169" y="5258"/>
                    <a:pt x="1439" y="5258"/>
                  </a:cubicBezTo>
                  <a:cubicBezTo>
                    <a:pt x="1575" y="5258"/>
                    <a:pt x="1711" y="5233"/>
                    <a:pt x="1838" y="5182"/>
                  </a:cubicBezTo>
                  <a:cubicBezTo>
                    <a:pt x="2425" y="4952"/>
                    <a:pt x="2680" y="4288"/>
                    <a:pt x="2425" y="3727"/>
                  </a:cubicBezTo>
                  <a:cubicBezTo>
                    <a:pt x="2247" y="3282"/>
                    <a:pt x="1837" y="2993"/>
                    <a:pt x="1380" y="2993"/>
                  </a:cubicBezTo>
                  <a:cubicBezTo>
                    <a:pt x="1313" y="2993"/>
                    <a:pt x="1244" y="2999"/>
                    <a:pt x="1175" y="3012"/>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a:off x="502541" y="1492880"/>
              <a:ext cx="335383" cy="219026"/>
            </a:xfrm>
            <a:custGeom>
              <a:avLst/>
              <a:gdLst/>
              <a:ahLst/>
              <a:cxnLst/>
              <a:rect l="l" t="t" r="r" b="b"/>
              <a:pathLst>
                <a:path w="10414" h="6801" extrusionOk="0">
                  <a:moveTo>
                    <a:pt x="1975" y="0"/>
                  </a:moveTo>
                  <a:cubicBezTo>
                    <a:pt x="1522" y="0"/>
                    <a:pt x="1094" y="265"/>
                    <a:pt x="919" y="693"/>
                  </a:cubicBezTo>
                  <a:cubicBezTo>
                    <a:pt x="766" y="1101"/>
                    <a:pt x="868" y="1535"/>
                    <a:pt x="1175" y="1841"/>
                  </a:cubicBezTo>
                  <a:cubicBezTo>
                    <a:pt x="741" y="1867"/>
                    <a:pt x="358" y="2122"/>
                    <a:pt x="205" y="2531"/>
                  </a:cubicBezTo>
                  <a:cubicBezTo>
                    <a:pt x="1" y="3092"/>
                    <a:pt x="307" y="3756"/>
                    <a:pt x="894" y="3960"/>
                  </a:cubicBezTo>
                  <a:cubicBezTo>
                    <a:pt x="1028" y="4016"/>
                    <a:pt x="1170" y="4044"/>
                    <a:pt x="1312" y="4044"/>
                  </a:cubicBezTo>
                  <a:cubicBezTo>
                    <a:pt x="1682" y="4044"/>
                    <a:pt x="2051" y="3858"/>
                    <a:pt x="2272" y="3526"/>
                  </a:cubicBezTo>
                  <a:lnTo>
                    <a:pt x="7326" y="5466"/>
                  </a:lnTo>
                  <a:cubicBezTo>
                    <a:pt x="7223" y="6002"/>
                    <a:pt x="7530" y="6538"/>
                    <a:pt x="8040" y="6716"/>
                  </a:cubicBezTo>
                  <a:cubicBezTo>
                    <a:pt x="8179" y="6773"/>
                    <a:pt x="8323" y="6800"/>
                    <a:pt x="8466" y="6800"/>
                  </a:cubicBezTo>
                  <a:cubicBezTo>
                    <a:pt x="8902" y="6800"/>
                    <a:pt x="9322" y="6546"/>
                    <a:pt x="9495" y="6104"/>
                  </a:cubicBezTo>
                  <a:cubicBezTo>
                    <a:pt x="9648" y="5721"/>
                    <a:pt x="9546" y="5261"/>
                    <a:pt x="9265" y="4981"/>
                  </a:cubicBezTo>
                  <a:cubicBezTo>
                    <a:pt x="9674" y="4955"/>
                    <a:pt x="10056" y="4674"/>
                    <a:pt x="10210" y="4292"/>
                  </a:cubicBezTo>
                  <a:cubicBezTo>
                    <a:pt x="10414" y="3705"/>
                    <a:pt x="10107" y="3067"/>
                    <a:pt x="9546" y="2862"/>
                  </a:cubicBezTo>
                  <a:cubicBezTo>
                    <a:pt x="9405" y="2806"/>
                    <a:pt x="9259" y="2779"/>
                    <a:pt x="9117" y="2779"/>
                  </a:cubicBezTo>
                  <a:cubicBezTo>
                    <a:pt x="8746" y="2779"/>
                    <a:pt x="8396" y="2964"/>
                    <a:pt x="8193" y="3296"/>
                  </a:cubicBezTo>
                  <a:lnTo>
                    <a:pt x="3114" y="1331"/>
                  </a:lnTo>
                  <a:cubicBezTo>
                    <a:pt x="3216" y="795"/>
                    <a:pt x="2910" y="285"/>
                    <a:pt x="2400" y="80"/>
                  </a:cubicBezTo>
                  <a:cubicBezTo>
                    <a:pt x="2260" y="26"/>
                    <a:pt x="2116" y="0"/>
                    <a:pt x="1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0"/>
            <p:cNvSpPr/>
            <p:nvPr/>
          </p:nvSpPr>
          <p:spPr>
            <a:xfrm>
              <a:off x="440901" y="1913606"/>
              <a:ext cx="335383" cy="220765"/>
            </a:xfrm>
            <a:custGeom>
              <a:avLst/>
              <a:gdLst/>
              <a:ahLst/>
              <a:cxnLst/>
              <a:rect l="l" t="t" r="r" b="b"/>
              <a:pathLst>
                <a:path w="10414" h="6855" extrusionOk="0">
                  <a:moveTo>
                    <a:pt x="8440" y="0"/>
                  </a:moveTo>
                  <a:cubicBezTo>
                    <a:pt x="8297" y="0"/>
                    <a:pt x="8153" y="27"/>
                    <a:pt x="8014" y="84"/>
                  </a:cubicBezTo>
                  <a:cubicBezTo>
                    <a:pt x="7504" y="288"/>
                    <a:pt x="7198" y="799"/>
                    <a:pt x="7274" y="1334"/>
                  </a:cubicBezTo>
                  <a:lnTo>
                    <a:pt x="2246" y="3325"/>
                  </a:lnTo>
                  <a:cubicBezTo>
                    <a:pt x="2044" y="3013"/>
                    <a:pt x="1683" y="2833"/>
                    <a:pt x="1316" y="2833"/>
                  </a:cubicBezTo>
                  <a:cubicBezTo>
                    <a:pt x="1173" y="2833"/>
                    <a:pt x="1029" y="2860"/>
                    <a:pt x="894" y="2917"/>
                  </a:cubicBezTo>
                  <a:cubicBezTo>
                    <a:pt x="307" y="3121"/>
                    <a:pt x="0" y="3759"/>
                    <a:pt x="205" y="4346"/>
                  </a:cubicBezTo>
                  <a:cubicBezTo>
                    <a:pt x="358" y="4754"/>
                    <a:pt x="741" y="5010"/>
                    <a:pt x="1174" y="5035"/>
                  </a:cubicBezTo>
                  <a:cubicBezTo>
                    <a:pt x="868" y="5316"/>
                    <a:pt x="766" y="5775"/>
                    <a:pt x="919" y="6184"/>
                  </a:cubicBezTo>
                  <a:cubicBezTo>
                    <a:pt x="1111" y="6606"/>
                    <a:pt x="1519" y="6855"/>
                    <a:pt x="1960" y="6855"/>
                  </a:cubicBezTo>
                  <a:cubicBezTo>
                    <a:pt x="2105" y="6855"/>
                    <a:pt x="2254" y="6828"/>
                    <a:pt x="2400" y="6771"/>
                  </a:cubicBezTo>
                  <a:cubicBezTo>
                    <a:pt x="2910" y="6567"/>
                    <a:pt x="3191" y="6056"/>
                    <a:pt x="3114" y="5520"/>
                  </a:cubicBezTo>
                  <a:lnTo>
                    <a:pt x="8142" y="3529"/>
                  </a:lnTo>
                  <a:cubicBezTo>
                    <a:pt x="8363" y="3842"/>
                    <a:pt x="8716" y="4022"/>
                    <a:pt x="9087" y="4022"/>
                  </a:cubicBezTo>
                  <a:cubicBezTo>
                    <a:pt x="9231" y="4022"/>
                    <a:pt x="9378" y="3995"/>
                    <a:pt x="9520" y="3938"/>
                  </a:cubicBezTo>
                  <a:cubicBezTo>
                    <a:pt x="10107" y="3734"/>
                    <a:pt x="10414" y="3070"/>
                    <a:pt x="10184" y="2509"/>
                  </a:cubicBezTo>
                  <a:cubicBezTo>
                    <a:pt x="10031" y="2100"/>
                    <a:pt x="9648" y="1845"/>
                    <a:pt x="9240" y="1819"/>
                  </a:cubicBezTo>
                  <a:cubicBezTo>
                    <a:pt x="9520" y="1539"/>
                    <a:pt x="9622" y="1079"/>
                    <a:pt x="9469" y="696"/>
                  </a:cubicBezTo>
                  <a:cubicBezTo>
                    <a:pt x="9296" y="254"/>
                    <a:pt x="8877" y="0"/>
                    <a:pt x="8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0"/>
            <p:cNvSpPr/>
            <p:nvPr/>
          </p:nvSpPr>
          <p:spPr>
            <a:xfrm>
              <a:off x="288023" y="2480446"/>
              <a:ext cx="335383" cy="220250"/>
            </a:xfrm>
            <a:custGeom>
              <a:avLst/>
              <a:gdLst/>
              <a:ahLst/>
              <a:cxnLst/>
              <a:rect l="l" t="t" r="r" b="b"/>
              <a:pathLst>
                <a:path w="10414" h="6839" extrusionOk="0">
                  <a:moveTo>
                    <a:pt x="8463" y="0"/>
                  </a:moveTo>
                  <a:cubicBezTo>
                    <a:pt x="7817" y="0"/>
                    <a:pt x="7174" y="520"/>
                    <a:pt x="7300" y="1318"/>
                  </a:cubicBezTo>
                  <a:lnTo>
                    <a:pt x="2272" y="3335"/>
                  </a:lnTo>
                  <a:cubicBezTo>
                    <a:pt x="2050" y="3002"/>
                    <a:pt x="1682" y="2817"/>
                    <a:pt x="1312" y="2817"/>
                  </a:cubicBezTo>
                  <a:cubicBezTo>
                    <a:pt x="1170" y="2817"/>
                    <a:pt x="1028" y="2844"/>
                    <a:pt x="893" y="2901"/>
                  </a:cubicBezTo>
                  <a:cubicBezTo>
                    <a:pt x="306" y="3105"/>
                    <a:pt x="0" y="3769"/>
                    <a:pt x="204" y="4330"/>
                  </a:cubicBezTo>
                  <a:cubicBezTo>
                    <a:pt x="383" y="4738"/>
                    <a:pt x="740" y="4994"/>
                    <a:pt x="1174" y="5019"/>
                  </a:cubicBezTo>
                  <a:cubicBezTo>
                    <a:pt x="868" y="5325"/>
                    <a:pt x="791" y="5759"/>
                    <a:pt x="945" y="6168"/>
                  </a:cubicBezTo>
                  <a:cubicBezTo>
                    <a:pt x="1117" y="6590"/>
                    <a:pt x="1535" y="6839"/>
                    <a:pt x="1971" y="6839"/>
                  </a:cubicBezTo>
                  <a:cubicBezTo>
                    <a:pt x="2114" y="6839"/>
                    <a:pt x="2260" y="6812"/>
                    <a:pt x="2399" y="6755"/>
                  </a:cubicBezTo>
                  <a:cubicBezTo>
                    <a:pt x="2910" y="6550"/>
                    <a:pt x="3216" y="6040"/>
                    <a:pt x="3114" y="5504"/>
                  </a:cubicBezTo>
                  <a:lnTo>
                    <a:pt x="8167" y="3513"/>
                  </a:lnTo>
                  <a:cubicBezTo>
                    <a:pt x="8366" y="3839"/>
                    <a:pt x="8719" y="4010"/>
                    <a:pt x="9089" y="4010"/>
                  </a:cubicBezTo>
                  <a:cubicBezTo>
                    <a:pt x="9241" y="4010"/>
                    <a:pt x="9397" y="3981"/>
                    <a:pt x="9546" y="3922"/>
                  </a:cubicBezTo>
                  <a:cubicBezTo>
                    <a:pt x="10107" y="3717"/>
                    <a:pt x="10413" y="3079"/>
                    <a:pt x="10209" y="2492"/>
                  </a:cubicBezTo>
                  <a:cubicBezTo>
                    <a:pt x="10031" y="2110"/>
                    <a:pt x="9673" y="1829"/>
                    <a:pt x="9239" y="1829"/>
                  </a:cubicBezTo>
                  <a:cubicBezTo>
                    <a:pt x="9546" y="1523"/>
                    <a:pt x="9622" y="1063"/>
                    <a:pt x="9495" y="680"/>
                  </a:cubicBezTo>
                  <a:cubicBezTo>
                    <a:pt x="9277" y="207"/>
                    <a:pt x="8870" y="0"/>
                    <a:pt x="8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a:off x="83361" y="2180296"/>
              <a:ext cx="335383" cy="189623"/>
            </a:xfrm>
            <a:custGeom>
              <a:avLst/>
              <a:gdLst/>
              <a:ahLst/>
              <a:cxnLst/>
              <a:rect l="l" t="t" r="r" b="b"/>
              <a:pathLst>
                <a:path w="10414" h="5888" extrusionOk="0">
                  <a:moveTo>
                    <a:pt x="1656" y="0"/>
                  </a:moveTo>
                  <a:cubicBezTo>
                    <a:pt x="1177" y="0"/>
                    <a:pt x="734" y="328"/>
                    <a:pt x="587" y="812"/>
                  </a:cubicBezTo>
                  <a:cubicBezTo>
                    <a:pt x="511" y="1246"/>
                    <a:pt x="664" y="1655"/>
                    <a:pt x="995" y="1935"/>
                  </a:cubicBezTo>
                  <a:cubicBezTo>
                    <a:pt x="562" y="2012"/>
                    <a:pt x="230" y="2318"/>
                    <a:pt x="128" y="2726"/>
                  </a:cubicBezTo>
                  <a:cubicBezTo>
                    <a:pt x="0" y="3339"/>
                    <a:pt x="383" y="3926"/>
                    <a:pt x="995" y="4054"/>
                  </a:cubicBezTo>
                  <a:cubicBezTo>
                    <a:pt x="1084" y="4076"/>
                    <a:pt x="1173" y="4086"/>
                    <a:pt x="1262" y="4086"/>
                  </a:cubicBezTo>
                  <a:cubicBezTo>
                    <a:pt x="1690" y="4086"/>
                    <a:pt x="2107" y="3842"/>
                    <a:pt x="2297" y="3441"/>
                  </a:cubicBezTo>
                  <a:lnTo>
                    <a:pt x="7555" y="4717"/>
                  </a:lnTo>
                  <a:cubicBezTo>
                    <a:pt x="7540" y="5464"/>
                    <a:pt x="8132" y="5888"/>
                    <a:pt x="8726" y="5888"/>
                  </a:cubicBezTo>
                  <a:cubicBezTo>
                    <a:pt x="9186" y="5888"/>
                    <a:pt x="9648" y="5632"/>
                    <a:pt x="9826" y="5075"/>
                  </a:cubicBezTo>
                  <a:cubicBezTo>
                    <a:pt x="9903" y="4666"/>
                    <a:pt x="9750" y="4232"/>
                    <a:pt x="9418" y="3977"/>
                  </a:cubicBezTo>
                  <a:cubicBezTo>
                    <a:pt x="9826" y="3900"/>
                    <a:pt x="10184" y="3594"/>
                    <a:pt x="10286" y="3160"/>
                  </a:cubicBezTo>
                  <a:cubicBezTo>
                    <a:pt x="10413" y="2573"/>
                    <a:pt x="10030" y="1986"/>
                    <a:pt x="9418" y="1859"/>
                  </a:cubicBezTo>
                  <a:cubicBezTo>
                    <a:pt x="9318" y="1829"/>
                    <a:pt x="9216" y="1814"/>
                    <a:pt x="9115" y="1814"/>
                  </a:cubicBezTo>
                  <a:cubicBezTo>
                    <a:pt x="8700" y="1814"/>
                    <a:pt x="8301" y="2056"/>
                    <a:pt x="8116" y="2446"/>
                  </a:cubicBezTo>
                  <a:lnTo>
                    <a:pt x="2859" y="1170"/>
                  </a:lnTo>
                  <a:cubicBezTo>
                    <a:pt x="2859" y="634"/>
                    <a:pt x="2501" y="149"/>
                    <a:pt x="1965" y="47"/>
                  </a:cubicBezTo>
                  <a:cubicBezTo>
                    <a:pt x="1862" y="15"/>
                    <a:pt x="1759"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0"/>
            <p:cNvSpPr/>
            <p:nvPr/>
          </p:nvSpPr>
          <p:spPr>
            <a:xfrm>
              <a:off x="657125" y="1123553"/>
              <a:ext cx="329586" cy="247979"/>
            </a:xfrm>
            <a:custGeom>
              <a:avLst/>
              <a:gdLst/>
              <a:ahLst/>
              <a:cxnLst/>
              <a:rect l="l" t="t" r="r" b="b"/>
              <a:pathLst>
                <a:path w="10234" h="7700" extrusionOk="0">
                  <a:moveTo>
                    <a:pt x="8131" y="0"/>
                  </a:moveTo>
                  <a:cubicBezTo>
                    <a:pt x="7421" y="0"/>
                    <a:pt x="6720" y="652"/>
                    <a:pt x="6992" y="1518"/>
                  </a:cubicBezTo>
                  <a:lnTo>
                    <a:pt x="3649" y="3407"/>
                  </a:lnTo>
                  <a:lnTo>
                    <a:pt x="2296" y="4172"/>
                  </a:lnTo>
                  <a:cubicBezTo>
                    <a:pt x="2043" y="3905"/>
                    <a:pt x="1743" y="3791"/>
                    <a:pt x="1453" y="3791"/>
                  </a:cubicBezTo>
                  <a:cubicBezTo>
                    <a:pt x="692" y="3791"/>
                    <a:pt x="0" y="4580"/>
                    <a:pt x="407" y="5449"/>
                  </a:cubicBezTo>
                  <a:cubicBezTo>
                    <a:pt x="484" y="5627"/>
                    <a:pt x="637" y="5780"/>
                    <a:pt x="841" y="5882"/>
                  </a:cubicBezTo>
                  <a:cubicBezTo>
                    <a:pt x="918" y="5908"/>
                    <a:pt x="1020" y="5959"/>
                    <a:pt x="1122" y="5985"/>
                  </a:cubicBezTo>
                  <a:lnTo>
                    <a:pt x="1428" y="5985"/>
                  </a:lnTo>
                  <a:cubicBezTo>
                    <a:pt x="1300" y="6163"/>
                    <a:pt x="1224" y="6367"/>
                    <a:pt x="1224" y="6572"/>
                  </a:cubicBezTo>
                  <a:cubicBezTo>
                    <a:pt x="1198" y="6776"/>
                    <a:pt x="1249" y="6980"/>
                    <a:pt x="1352" y="7159"/>
                  </a:cubicBezTo>
                  <a:cubicBezTo>
                    <a:pt x="1428" y="7286"/>
                    <a:pt x="1530" y="7388"/>
                    <a:pt x="1632" y="7490"/>
                  </a:cubicBezTo>
                  <a:cubicBezTo>
                    <a:pt x="1833" y="7624"/>
                    <a:pt x="2092" y="7699"/>
                    <a:pt x="2341" y="7699"/>
                  </a:cubicBezTo>
                  <a:cubicBezTo>
                    <a:pt x="2377" y="7699"/>
                    <a:pt x="2413" y="7698"/>
                    <a:pt x="2449" y="7695"/>
                  </a:cubicBezTo>
                  <a:cubicBezTo>
                    <a:pt x="2602" y="7669"/>
                    <a:pt x="2755" y="7618"/>
                    <a:pt x="2883" y="7541"/>
                  </a:cubicBezTo>
                  <a:cubicBezTo>
                    <a:pt x="3113" y="7414"/>
                    <a:pt x="3291" y="7210"/>
                    <a:pt x="3393" y="6954"/>
                  </a:cubicBezTo>
                  <a:cubicBezTo>
                    <a:pt x="3495" y="6699"/>
                    <a:pt x="3521" y="6444"/>
                    <a:pt x="3419" y="6189"/>
                  </a:cubicBezTo>
                  <a:lnTo>
                    <a:pt x="8166" y="3534"/>
                  </a:lnTo>
                  <a:cubicBezTo>
                    <a:pt x="8387" y="3787"/>
                    <a:pt x="8706" y="3923"/>
                    <a:pt x="9026" y="3923"/>
                  </a:cubicBezTo>
                  <a:cubicBezTo>
                    <a:pt x="9223" y="3923"/>
                    <a:pt x="9420" y="3871"/>
                    <a:pt x="9595" y="3764"/>
                  </a:cubicBezTo>
                  <a:cubicBezTo>
                    <a:pt x="9748" y="3688"/>
                    <a:pt x="9902" y="3560"/>
                    <a:pt x="10004" y="3407"/>
                  </a:cubicBezTo>
                  <a:cubicBezTo>
                    <a:pt x="10233" y="3049"/>
                    <a:pt x="10233" y="2616"/>
                    <a:pt x="10029" y="2258"/>
                  </a:cubicBezTo>
                  <a:cubicBezTo>
                    <a:pt x="9844" y="1934"/>
                    <a:pt x="9491" y="1715"/>
                    <a:pt x="9122" y="1715"/>
                  </a:cubicBezTo>
                  <a:cubicBezTo>
                    <a:pt x="9084" y="1715"/>
                    <a:pt x="9046" y="1718"/>
                    <a:pt x="9008" y="1722"/>
                  </a:cubicBezTo>
                  <a:cubicBezTo>
                    <a:pt x="9238" y="1391"/>
                    <a:pt x="9289" y="931"/>
                    <a:pt x="9085" y="548"/>
                  </a:cubicBezTo>
                  <a:cubicBezTo>
                    <a:pt x="8846" y="164"/>
                    <a:pt x="8487" y="0"/>
                    <a:pt x="8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p:nvPr/>
          </p:nvSpPr>
          <p:spPr>
            <a:xfrm>
              <a:off x="-62947" y="1814962"/>
              <a:ext cx="128240" cy="135068"/>
            </a:xfrm>
            <a:custGeom>
              <a:avLst/>
              <a:gdLst/>
              <a:ahLst/>
              <a:cxnLst/>
              <a:rect l="l" t="t" r="r" b="b"/>
              <a:pathLst>
                <a:path w="3982" h="4194" extrusionOk="0">
                  <a:moveTo>
                    <a:pt x="2009" y="0"/>
                  </a:moveTo>
                  <a:cubicBezTo>
                    <a:pt x="1865" y="0"/>
                    <a:pt x="1721" y="28"/>
                    <a:pt x="1582" y="84"/>
                  </a:cubicBezTo>
                  <a:cubicBezTo>
                    <a:pt x="1072" y="288"/>
                    <a:pt x="766" y="799"/>
                    <a:pt x="868" y="1335"/>
                  </a:cubicBezTo>
                  <a:lnTo>
                    <a:pt x="0" y="1667"/>
                  </a:lnTo>
                  <a:lnTo>
                    <a:pt x="26" y="4193"/>
                  </a:lnTo>
                  <a:lnTo>
                    <a:pt x="1736" y="3530"/>
                  </a:lnTo>
                  <a:cubicBezTo>
                    <a:pt x="1938" y="3842"/>
                    <a:pt x="2299" y="4022"/>
                    <a:pt x="2676" y="4022"/>
                  </a:cubicBezTo>
                  <a:cubicBezTo>
                    <a:pt x="2822" y="4022"/>
                    <a:pt x="2971" y="3995"/>
                    <a:pt x="3114" y="3938"/>
                  </a:cubicBezTo>
                  <a:cubicBezTo>
                    <a:pt x="3675" y="3734"/>
                    <a:pt x="3982" y="3070"/>
                    <a:pt x="3777" y="2509"/>
                  </a:cubicBezTo>
                  <a:cubicBezTo>
                    <a:pt x="3599" y="2100"/>
                    <a:pt x="3241" y="1845"/>
                    <a:pt x="2808" y="1820"/>
                  </a:cubicBezTo>
                  <a:cubicBezTo>
                    <a:pt x="3114" y="1539"/>
                    <a:pt x="3216" y="1080"/>
                    <a:pt x="3063" y="697"/>
                  </a:cubicBezTo>
                  <a:cubicBezTo>
                    <a:pt x="2870" y="254"/>
                    <a:pt x="2446" y="0"/>
                    <a:pt x="2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0"/>
            <p:cNvSpPr/>
            <p:nvPr/>
          </p:nvSpPr>
          <p:spPr>
            <a:xfrm>
              <a:off x="-45685" y="2788358"/>
              <a:ext cx="295932" cy="295384"/>
            </a:xfrm>
            <a:custGeom>
              <a:avLst/>
              <a:gdLst/>
              <a:ahLst/>
              <a:cxnLst/>
              <a:rect l="l" t="t" r="r" b="b"/>
              <a:pathLst>
                <a:path w="9189" h="9172" extrusionOk="0">
                  <a:moveTo>
                    <a:pt x="6560" y="0"/>
                  </a:moveTo>
                  <a:cubicBezTo>
                    <a:pt x="6253" y="0"/>
                    <a:pt x="5946" y="128"/>
                    <a:pt x="5717" y="384"/>
                  </a:cubicBezTo>
                  <a:cubicBezTo>
                    <a:pt x="5334" y="767"/>
                    <a:pt x="5283" y="1354"/>
                    <a:pt x="5589" y="1813"/>
                  </a:cubicBezTo>
                  <a:lnTo>
                    <a:pt x="1889" y="5744"/>
                  </a:lnTo>
                  <a:cubicBezTo>
                    <a:pt x="1695" y="5621"/>
                    <a:pt x="1484" y="5564"/>
                    <a:pt x="1277" y="5564"/>
                  </a:cubicBezTo>
                  <a:cubicBezTo>
                    <a:pt x="967" y="5564"/>
                    <a:pt x="664" y="5693"/>
                    <a:pt x="434" y="5922"/>
                  </a:cubicBezTo>
                  <a:cubicBezTo>
                    <a:pt x="0" y="6382"/>
                    <a:pt x="0" y="7096"/>
                    <a:pt x="434" y="7530"/>
                  </a:cubicBezTo>
                  <a:cubicBezTo>
                    <a:pt x="653" y="7716"/>
                    <a:pt x="917" y="7812"/>
                    <a:pt x="1188" y="7812"/>
                  </a:cubicBezTo>
                  <a:cubicBezTo>
                    <a:pt x="1328" y="7812"/>
                    <a:pt x="1469" y="7786"/>
                    <a:pt x="1608" y="7734"/>
                  </a:cubicBezTo>
                  <a:lnTo>
                    <a:pt x="1608" y="7734"/>
                  </a:lnTo>
                  <a:cubicBezTo>
                    <a:pt x="1455" y="8143"/>
                    <a:pt x="1557" y="8577"/>
                    <a:pt x="1863" y="8883"/>
                  </a:cubicBezTo>
                  <a:cubicBezTo>
                    <a:pt x="2079" y="9075"/>
                    <a:pt x="2352" y="9171"/>
                    <a:pt x="2623" y="9171"/>
                  </a:cubicBezTo>
                  <a:cubicBezTo>
                    <a:pt x="2927" y="9171"/>
                    <a:pt x="3229" y="9050"/>
                    <a:pt x="3446" y="8806"/>
                  </a:cubicBezTo>
                  <a:cubicBezTo>
                    <a:pt x="3828" y="8423"/>
                    <a:pt x="3879" y="7811"/>
                    <a:pt x="3573" y="7377"/>
                  </a:cubicBezTo>
                  <a:lnTo>
                    <a:pt x="7325" y="3447"/>
                  </a:lnTo>
                  <a:cubicBezTo>
                    <a:pt x="7508" y="3559"/>
                    <a:pt x="7711" y="3614"/>
                    <a:pt x="7912" y="3614"/>
                  </a:cubicBezTo>
                  <a:cubicBezTo>
                    <a:pt x="8216" y="3614"/>
                    <a:pt x="8514" y="3488"/>
                    <a:pt x="8729" y="3242"/>
                  </a:cubicBezTo>
                  <a:cubicBezTo>
                    <a:pt x="9188" y="2809"/>
                    <a:pt x="9188" y="2094"/>
                    <a:pt x="8729" y="1660"/>
                  </a:cubicBezTo>
                  <a:cubicBezTo>
                    <a:pt x="8525" y="1456"/>
                    <a:pt x="8264" y="1354"/>
                    <a:pt x="7991" y="1354"/>
                  </a:cubicBezTo>
                  <a:cubicBezTo>
                    <a:pt x="7855" y="1354"/>
                    <a:pt x="7716" y="1379"/>
                    <a:pt x="7580" y="1430"/>
                  </a:cubicBezTo>
                  <a:cubicBezTo>
                    <a:pt x="7733" y="1048"/>
                    <a:pt x="7631" y="588"/>
                    <a:pt x="7325" y="307"/>
                  </a:cubicBezTo>
                  <a:cubicBezTo>
                    <a:pt x="7108" y="102"/>
                    <a:pt x="6834" y="0"/>
                    <a:pt x="6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0"/>
            <p:cNvSpPr/>
            <p:nvPr/>
          </p:nvSpPr>
          <p:spPr>
            <a:xfrm>
              <a:off x="120719" y="3142646"/>
              <a:ext cx="251585" cy="326011"/>
            </a:xfrm>
            <a:custGeom>
              <a:avLst/>
              <a:gdLst/>
              <a:ahLst/>
              <a:cxnLst/>
              <a:rect l="l" t="t" r="r" b="b"/>
              <a:pathLst>
                <a:path w="7812" h="10123" extrusionOk="0">
                  <a:moveTo>
                    <a:pt x="3365" y="0"/>
                  </a:moveTo>
                  <a:cubicBezTo>
                    <a:pt x="3234" y="0"/>
                    <a:pt x="3102" y="25"/>
                    <a:pt x="2975" y="77"/>
                  </a:cubicBezTo>
                  <a:cubicBezTo>
                    <a:pt x="2566" y="230"/>
                    <a:pt x="2311" y="613"/>
                    <a:pt x="2286" y="1021"/>
                  </a:cubicBezTo>
                  <a:cubicBezTo>
                    <a:pt x="2076" y="829"/>
                    <a:pt x="1806" y="720"/>
                    <a:pt x="1526" y="720"/>
                  </a:cubicBezTo>
                  <a:cubicBezTo>
                    <a:pt x="1397" y="720"/>
                    <a:pt x="1266" y="743"/>
                    <a:pt x="1137" y="791"/>
                  </a:cubicBezTo>
                  <a:cubicBezTo>
                    <a:pt x="0" y="1324"/>
                    <a:pt x="445" y="3002"/>
                    <a:pt x="1603" y="3002"/>
                  </a:cubicBezTo>
                  <a:cubicBezTo>
                    <a:pt x="1667" y="3002"/>
                    <a:pt x="1733" y="2997"/>
                    <a:pt x="1801" y="2986"/>
                  </a:cubicBezTo>
                  <a:lnTo>
                    <a:pt x="3817" y="8014"/>
                  </a:lnTo>
                  <a:cubicBezTo>
                    <a:pt x="3358" y="8321"/>
                    <a:pt x="3179" y="8882"/>
                    <a:pt x="3409" y="9392"/>
                  </a:cubicBezTo>
                  <a:cubicBezTo>
                    <a:pt x="3568" y="9851"/>
                    <a:pt x="3992" y="10122"/>
                    <a:pt x="4449" y="10122"/>
                  </a:cubicBezTo>
                  <a:cubicBezTo>
                    <a:pt x="4578" y="10122"/>
                    <a:pt x="4709" y="10101"/>
                    <a:pt x="4838" y="10056"/>
                  </a:cubicBezTo>
                  <a:cubicBezTo>
                    <a:pt x="5221" y="9903"/>
                    <a:pt x="5476" y="9520"/>
                    <a:pt x="5501" y="9112"/>
                  </a:cubicBezTo>
                  <a:cubicBezTo>
                    <a:pt x="5711" y="9304"/>
                    <a:pt x="5993" y="9413"/>
                    <a:pt x="6273" y="9413"/>
                  </a:cubicBezTo>
                  <a:cubicBezTo>
                    <a:pt x="6401" y="9413"/>
                    <a:pt x="6529" y="9390"/>
                    <a:pt x="6650" y="9341"/>
                  </a:cubicBezTo>
                  <a:cubicBezTo>
                    <a:pt x="7811" y="8809"/>
                    <a:pt x="7367" y="7131"/>
                    <a:pt x="6210" y="7131"/>
                  </a:cubicBezTo>
                  <a:cubicBezTo>
                    <a:pt x="6146" y="7131"/>
                    <a:pt x="6080" y="7136"/>
                    <a:pt x="6012" y="7147"/>
                  </a:cubicBezTo>
                  <a:lnTo>
                    <a:pt x="3996" y="2119"/>
                  </a:lnTo>
                  <a:cubicBezTo>
                    <a:pt x="4430" y="1812"/>
                    <a:pt x="4608" y="1225"/>
                    <a:pt x="4404" y="740"/>
                  </a:cubicBezTo>
                  <a:cubicBezTo>
                    <a:pt x="4246" y="286"/>
                    <a:pt x="3813" y="0"/>
                    <a:pt x="3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0"/>
            <p:cNvSpPr/>
            <p:nvPr/>
          </p:nvSpPr>
          <p:spPr>
            <a:xfrm>
              <a:off x="-62141" y="3981038"/>
              <a:ext cx="86342" cy="190718"/>
            </a:xfrm>
            <a:custGeom>
              <a:avLst/>
              <a:gdLst/>
              <a:ahLst/>
              <a:cxnLst/>
              <a:rect l="l" t="t" r="r" b="b"/>
              <a:pathLst>
                <a:path w="2681" h="5922" extrusionOk="0">
                  <a:moveTo>
                    <a:pt x="1" y="0"/>
                  </a:moveTo>
                  <a:lnTo>
                    <a:pt x="1" y="5921"/>
                  </a:lnTo>
                  <a:lnTo>
                    <a:pt x="26" y="5921"/>
                  </a:lnTo>
                  <a:cubicBezTo>
                    <a:pt x="409" y="5743"/>
                    <a:pt x="690" y="5385"/>
                    <a:pt x="715" y="4951"/>
                  </a:cubicBezTo>
                  <a:cubicBezTo>
                    <a:pt x="902" y="5156"/>
                    <a:pt x="1169" y="5258"/>
                    <a:pt x="1439" y="5258"/>
                  </a:cubicBezTo>
                  <a:cubicBezTo>
                    <a:pt x="1575" y="5258"/>
                    <a:pt x="1711" y="5232"/>
                    <a:pt x="1838" y="5181"/>
                  </a:cubicBezTo>
                  <a:cubicBezTo>
                    <a:pt x="2425" y="4951"/>
                    <a:pt x="2680" y="4288"/>
                    <a:pt x="2425" y="3726"/>
                  </a:cubicBezTo>
                  <a:cubicBezTo>
                    <a:pt x="2247" y="3282"/>
                    <a:pt x="1837" y="2992"/>
                    <a:pt x="1380" y="2992"/>
                  </a:cubicBezTo>
                  <a:cubicBezTo>
                    <a:pt x="1313" y="2992"/>
                    <a:pt x="1244" y="2999"/>
                    <a:pt x="1175" y="3012"/>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0"/>
            <p:cNvSpPr/>
            <p:nvPr/>
          </p:nvSpPr>
          <p:spPr>
            <a:xfrm>
              <a:off x="502541" y="3034018"/>
              <a:ext cx="336220" cy="219026"/>
            </a:xfrm>
            <a:custGeom>
              <a:avLst/>
              <a:gdLst/>
              <a:ahLst/>
              <a:cxnLst/>
              <a:rect l="l" t="t" r="r" b="b"/>
              <a:pathLst>
                <a:path w="10440" h="6801" extrusionOk="0">
                  <a:moveTo>
                    <a:pt x="1975" y="1"/>
                  </a:moveTo>
                  <a:cubicBezTo>
                    <a:pt x="1522" y="1"/>
                    <a:pt x="1094" y="265"/>
                    <a:pt x="919" y="693"/>
                  </a:cubicBezTo>
                  <a:cubicBezTo>
                    <a:pt x="766" y="1102"/>
                    <a:pt x="868" y="1536"/>
                    <a:pt x="1175" y="1842"/>
                  </a:cubicBezTo>
                  <a:cubicBezTo>
                    <a:pt x="741" y="1867"/>
                    <a:pt x="383" y="2123"/>
                    <a:pt x="205" y="2531"/>
                  </a:cubicBezTo>
                  <a:cubicBezTo>
                    <a:pt x="1" y="3093"/>
                    <a:pt x="307" y="3756"/>
                    <a:pt x="894" y="3960"/>
                  </a:cubicBezTo>
                  <a:cubicBezTo>
                    <a:pt x="1035" y="4017"/>
                    <a:pt x="1180" y="4044"/>
                    <a:pt x="1323" y="4044"/>
                  </a:cubicBezTo>
                  <a:cubicBezTo>
                    <a:pt x="1696" y="4044"/>
                    <a:pt x="2051" y="3859"/>
                    <a:pt x="2272" y="3526"/>
                  </a:cubicBezTo>
                  <a:lnTo>
                    <a:pt x="7326" y="5466"/>
                  </a:lnTo>
                  <a:cubicBezTo>
                    <a:pt x="7223" y="6002"/>
                    <a:pt x="7530" y="6538"/>
                    <a:pt x="8040" y="6717"/>
                  </a:cubicBezTo>
                  <a:cubicBezTo>
                    <a:pt x="8185" y="6773"/>
                    <a:pt x="8333" y="6800"/>
                    <a:pt x="8477" y="6800"/>
                  </a:cubicBezTo>
                  <a:cubicBezTo>
                    <a:pt x="8918" y="6800"/>
                    <a:pt x="9328" y="6547"/>
                    <a:pt x="9520" y="6104"/>
                  </a:cubicBezTo>
                  <a:cubicBezTo>
                    <a:pt x="9674" y="5721"/>
                    <a:pt x="9572" y="5262"/>
                    <a:pt x="9265" y="4981"/>
                  </a:cubicBezTo>
                  <a:cubicBezTo>
                    <a:pt x="9699" y="4956"/>
                    <a:pt x="10056" y="4675"/>
                    <a:pt x="10235" y="4292"/>
                  </a:cubicBezTo>
                  <a:cubicBezTo>
                    <a:pt x="10439" y="3705"/>
                    <a:pt x="10133" y="3067"/>
                    <a:pt x="9546" y="2863"/>
                  </a:cubicBezTo>
                  <a:cubicBezTo>
                    <a:pt x="9405" y="2806"/>
                    <a:pt x="9259" y="2779"/>
                    <a:pt x="9117" y="2779"/>
                  </a:cubicBezTo>
                  <a:cubicBezTo>
                    <a:pt x="8746" y="2779"/>
                    <a:pt x="8396" y="2964"/>
                    <a:pt x="8193" y="3297"/>
                  </a:cubicBezTo>
                  <a:lnTo>
                    <a:pt x="3114" y="1331"/>
                  </a:lnTo>
                  <a:cubicBezTo>
                    <a:pt x="3216" y="795"/>
                    <a:pt x="2910" y="285"/>
                    <a:pt x="2400" y="81"/>
                  </a:cubicBezTo>
                  <a:cubicBezTo>
                    <a:pt x="2260" y="26"/>
                    <a:pt x="2116" y="1"/>
                    <a:pt x="1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0"/>
            <p:cNvSpPr/>
            <p:nvPr/>
          </p:nvSpPr>
          <p:spPr>
            <a:xfrm>
              <a:off x="436972" y="3454744"/>
              <a:ext cx="339312" cy="220797"/>
            </a:xfrm>
            <a:custGeom>
              <a:avLst/>
              <a:gdLst/>
              <a:ahLst/>
              <a:cxnLst/>
              <a:rect l="l" t="t" r="r" b="b"/>
              <a:pathLst>
                <a:path w="10536" h="6856" extrusionOk="0">
                  <a:moveTo>
                    <a:pt x="8573" y="1"/>
                  </a:moveTo>
                  <a:cubicBezTo>
                    <a:pt x="8429" y="1"/>
                    <a:pt x="8281" y="28"/>
                    <a:pt x="8136" y="84"/>
                  </a:cubicBezTo>
                  <a:cubicBezTo>
                    <a:pt x="7626" y="289"/>
                    <a:pt x="7320" y="799"/>
                    <a:pt x="7422" y="1335"/>
                  </a:cubicBezTo>
                  <a:lnTo>
                    <a:pt x="2394" y="3326"/>
                  </a:lnTo>
                  <a:cubicBezTo>
                    <a:pt x="2152" y="2942"/>
                    <a:pt x="1796" y="2779"/>
                    <a:pt x="1442" y="2779"/>
                  </a:cubicBezTo>
                  <a:cubicBezTo>
                    <a:pt x="715" y="2779"/>
                    <a:pt x="0" y="3470"/>
                    <a:pt x="327" y="4347"/>
                  </a:cubicBezTo>
                  <a:cubicBezTo>
                    <a:pt x="480" y="4755"/>
                    <a:pt x="863" y="5010"/>
                    <a:pt x="1296" y="5036"/>
                  </a:cubicBezTo>
                  <a:cubicBezTo>
                    <a:pt x="990" y="5316"/>
                    <a:pt x="888" y="5776"/>
                    <a:pt x="1041" y="6184"/>
                  </a:cubicBezTo>
                  <a:cubicBezTo>
                    <a:pt x="1233" y="6606"/>
                    <a:pt x="1641" y="6855"/>
                    <a:pt x="2082" y="6855"/>
                  </a:cubicBezTo>
                  <a:cubicBezTo>
                    <a:pt x="2227" y="6855"/>
                    <a:pt x="2376" y="6828"/>
                    <a:pt x="2522" y="6771"/>
                  </a:cubicBezTo>
                  <a:cubicBezTo>
                    <a:pt x="3032" y="6567"/>
                    <a:pt x="3313" y="6057"/>
                    <a:pt x="3236" y="5521"/>
                  </a:cubicBezTo>
                  <a:lnTo>
                    <a:pt x="8264" y="3530"/>
                  </a:lnTo>
                  <a:cubicBezTo>
                    <a:pt x="8480" y="3854"/>
                    <a:pt x="8836" y="4038"/>
                    <a:pt x="9206" y="4038"/>
                  </a:cubicBezTo>
                  <a:cubicBezTo>
                    <a:pt x="9360" y="4038"/>
                    <a:pt x="9517" y="4006"/>
                    <a:pt x="9668" y="3938"/>
                  </a:cubicBezTo>
                  <a:cubicBezTo>
                    <a:pt x="10255" y="3734"/>
                    <a:pt x="10536" y="3070"/>
                    <a:pt x="10331" y="2509"/>
                  </a:cubicBezTo>
                  <a:cubicBezTo>
                    <a:pt x="10178" y="2101"/>
                    <a:pt x="9795" y="1845"/>
                    <a:pt x="9362" y="1820"/>
                  </a:cubicBezTo>
                  <a:cubicBezTo>
                    <a:pt x="9668" y="1539"/>
                    <a:pt x="9770" y="1080"/>
                    <a:pt x="9617" y="697"/>
                  </a:cubicBezTo>
                  <a:cubicBezTo>
                    <a:pt x="9424" y="255"/>
                    <a:pt x="9015" y="1"/>
                    <a:pt x="8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0"/>
            <p:cNvSpPr/>
            <p:nvPr/>
          </p:nvSpPr>
          <p:spPr>
            <a:xfrm>
              <a:off x="288023" y="4021617"/>
              <a:ext cx="335383" cy="220250"/>
            </a:xfrm>
            <a:custGeom>
              <a:avLst/>
              <a:gdLst/>
              <a:ahLst/>
              <a:cxnLst/>
              <a:rect l="l" t="t" r="r" b="b"/>
              <a:pathLst>
                <a:path w="10414" h="6839" extrusionOk="0">
                  <a:moveTo>
                    <a:pt x="8467" y="1"/>
                  </a:moveTo>
                  <a:cubicBezTo>
                    <a:pt x="7820" y="1"/>
                    <a:pt x="7174" y="527"/>
                    <a:pt x="7300" y="1343"/>
                  </a:cubicBezTo>
                  <a:lnTo>
                    <a:pt x="2272" y="3334"/>
                  </a:lnTo>
                  <a:cubicBezTo>
                    <a:pt x="2050" y="3002"/>
                    <a:pt x="1682" y="2816"/>
                    <a:pt x="1312" y="2816"/>
                  </a:cubicBezTo>
                  <a:cubicBezTo>
                    <a:pt x="1170" y="2816"/>
                    <a:pt x="1028" y="2844"/>
                    <a:pt x="893" y="2900"/>
                  </a:cubicBezTo>
                  <a:cubicBezTo>
                    <a:pt x="306" y="3104"/>
                    <a:pt x="0" y="3768"/>
                    <a:pt x="204" y="4329"/>
                  </a:cubicBezTo>
                  <a:cubicBezTo>
                    <a:pt x="383" y="4738"/>
                    <a:pt x="740" y="4993"/>
                    <a:pt x="1174" y="5019"/>
                  </a:cubicBezTo>
                  <a:cubicBezTo>
                    <a:pt x="868" y="5325"/>
                    <a:pt x="791" y="5759"/>
                    <a:pt x="945" y="6167"/>
                  </a:cubicBezTo>
                  <a:cubicBezTo>
                    <a:pt x="1117" y="6589"/>
                    <a:pt x="1535" y="6838"/>
                    <a:pt x="1971" y="6838"/>
                  </a:cubicBezTo>
                  <a:cubicBezTo>
                    <a:pt x="2114" y="6838"/>
                    <a:pt x="2260" y="6811"/>
                    <a:pt x="2399" y="6754"/>
                  </a:cubicBezTo>
                  <a:cubicBezTo>
                    <a:pt x="2910" y="6550"/>
                    <a:pt x="3216" y="6039"/>
                    <a:pt x="3114" y="5503"/>
                  </a:cubicBezTo>
                  <a:lnTo>
                    <a:pt x="8167" y="3513"/>
                  </a:lnTo>
                  <a:cubicBezTo>
                    <a:pt x="8366" y="3838"/>
                    <a:pt x="8719" y="4010"/>
                    <a:pt x="9089" y="4010"/>
                  </a:cubicBezTo>
                  <a:cubicBezTo>
                    <a:pt x="9241" y="4010"/>
                    <a:pt x="9397" y="3981"/>
                    <a:pt x="9546" y="3921"/>
                  </a:cubicBezTo>
                  <a:cubicBezTo>
                    <a:pt x="10107" y="3717"/>
                    <a:pt x="10413" y="3079"/>
                    <a:pt x="10209" y="2492"/>
                  </a:cubicBezTo>
                  <a:cubicBezTo>
                    <a:pt x="10056" y="2109"/>
                    <a:pt x="9673" y="1828"/>
                    <a:pt x="9239" y="1828"/>
                  </a:cubicBezTo>
                  <a:cubicBezTo>
                    <a:pt x="9546" y="1522"/>
                    <a:pt x="9648" y="1063"/>
                    <a:pt x="9495" y="680"/>
                  </a:cubicBezTo>
                  <a:cubicBezTo>
                    <a:pt x="9278" y="208"/>
                    <a:pt x="8873" y="1"/>
                    <a:pt x="8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0"/>
            <p:cNvSpPr/>
            <p:nvPr/>
          </p:nvSpPr>
          <p:spPr>
            <a:xfrm>
              <a:off x="83361" y="3721434"/>
              <a:ext cx="335383" cy="189655"/>
            </a:xfrm>
            <a:custGeom>
              <a:avLst/>
              <a:gdLst/>
              <a:ahLst/>
              <a:cxnLst/>
              <a:rect l="l" t="t" r="r" b="b"/>
              <a:pathLst>
                <a:path w="10414" h="5889" extrusionOk="0">
                  <a:moveTo>
                    <a:pt x="1656" y="1"/>
                  </a:moveTo>
                  <a:cubicBezTo>
                    <a:pt x="1177" y="1"/>
                    <a:pt x="734" y="329"/>
                    <a:pt x="587" y="813"/>
                  </a:cubicBezTo>
                  <a:cubicBezTo>
                    <a:pt x="511" y="1247"/>
                    <a:pt x="664" y="1655"/>
                    <a:pt x="995" y="1936"/>
                  </a:cubicBezTo>
                  <a:cubicBezTo>
                    <a:pt x="562" y="2012"/>
                    <a:pt x="230" y="2319"/>
                    <a:pt x="128" y="2727"/>
                  </a:cubicBezTo>
                  <a:cubicBezTo>
                    <a:pt x="0" y="3314"/>
                    <a:pt x="383" y="3901"/>
                    <a:pt x="995" y="4054"/>
                  </a:cubicBezTo>
                  <a:cubicBezTo>
                    <a:pt x="1084" y="4076"/>
                    <a:pt x="1173" y="4087"/>
                    <a:pt x="1262" y="4087"/>
                  </a:cubicBezTo>
                  <a:cubicBezTo>
                    <a:pt x="1690" y="4087"/>
                    <a:pt x="2107" y="3843"/>
                    <a:pt x="2297" y="3442"/>
                  </a:cubicBezTo>
                  <a:lnTo>
                    <a:pt x="7555" y="4718"/>
                  </a:lnTo>
                  <a:cubicBezTo>
                    <a:pt x="7540" y="5465"/>
                    <a:pt x="8132" y="5888"/>
                    <a:pt x="8726" y="5888"/>
                  </a:cubicBezTo>
                  <a:cubicBezTo>
                    <a:pt x="9186" y="5888"/>
                    <a:pt x="9648" y="5633"/>
                    <a:pt x="9826" y="5075"/>
                  </a:cubicBezTo>
                  <a:cubicBezTo>
                    <a:pt x="9903" y="4667"/>
                    <a:pt x="9750" y="4233"/>
                    <a:pt x="9418" y="3977"/>
                  </a:cubicBezTo>
                  <a:cubicBezTo>
                    <a:pt x="9826" y="3901"/>
                    <a:pt x="10184" y="3595"/>
                    <a:pt x="10286" y="3161"/>
                  </a:cubicBezTo>
                  <a:cubicBezTo>
                    <a:pt x="10413" y="2574"/>
                    <a:pt x="10030" y="1987"/>
                    <a:pt x="9418" y="1859"/>
                  </a:cubicBezTo>
                  <a:cubicBezTo>
                    <a:pt x="9318" y="1829"/>
                    <a:pt x="9216" y="1815"/>
                    <a:pt x="9115" y="1815"/>
                  </a:cubicBezTo>
                  <a:cubicBezTo>
                    <a:pt x="8700" y="1815"/>
                    <a:pt x="8301" y="2056"/>
                    <a:pt x="8116" y="2446"/>
                  </a:cubicBezTo>
                  <a:lnTo>
                    <a:pt x="2859" y="1170"/>
                  </a:lnTo>
                  <a:cubicBezTo>
                    <a:pt x="2859" y="634"/>
                    <a:pt x="2501" y="149"/>
                    <a:pt x="1965" y="47"/>
                  </a:cubicBezTo>
                  <a:cubicBezTo>
                    <a:pt x="1862" y="16"/>
                    <a:pt x="1759"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0"/>
            <p:cNvSpPr/>
            <p:nvPr/>
          </p:nvSpPr>
          <p:spPr>
            <a:xfrm>
              <a:off x="657125" y="2664691"/>
              <a:ext cx="329586" cy="247495"/>
            </a:xfrm>
            <a:custGeom>
              <a:avLst/>
              <a:gdLst/>
              <a:ahLst/>
              <a:cxnLst/>
              <a:rect l="l" t="t" r="r" b="b"/>
              <a:pathLst>
                <a:path w="10234" h="7685" extrusionOk="0">
                  <a:moveTo>
                    <a:pt x="8131" y="0"/>
                  </a:moveTo>
                  <a:cubicBezTo>
                    <a:pt x="7421" y="0"/>
                    <a:pt x="6720" y="652"/>
                    <a:pt x="6992" y="1519"/>
                  </a:cubicBezTo>
                  <a:lnTo>
                    <a:pt x="3649" y="3407"/>
                  </a:lnTo>
                  <a:lnTo>
                    <a:pt x="2296" y="4173"/>
                  </a:lnTo>
                  <a:cubicBezTo>
                    <a:pt x="2043" y="3906"/>
                    <a:pt x="1743" y="3791"/>
                    <a:pt x="1453" y="3791"/>
                  </a:cubicBezTo>
                  <a:cubicBezTo>
                    <a:pt x="692" y="3791"/>
                    <a:pt x="0" y="4580"/>
                    <a:pt x="407" y="5449"/>
                  </a:cubicBezTo>
                  <a:cubicBezTo>
                    <a:pt x="535" y="5679"/>
                    <a:pt x="739" y="5832"/>
                    <a:pt x="994" y="5934"/>
                  </a:cubicBezTo>
                  <a:cubicBezTo>
                    <a:pt x="1122" y="5985"/>
                    <a:pt x="1275" y="5985"/>
                    <a:pt x="1428" y="5985"/>
                  </a:cubicBezTo>
                  <a:cubicBezTo>
                    <a:pt x="1377" y="6062"/>
                    <a:pt x="1326" y="6164"/>
                    <a:pt x="1300" y="6266"/>
                  </a:cubicBezTo>
                  <a:cubicBezTo>
                    <a:pt x="1249" y="6342"/>
                    <a:pt x="1224" y="6444"/>
                    <a:pt x="1224" y="6546"/>
                  </a:cubicBezTo>
                  <a:cubicBezTo>
                    <a:pt x="1198" y="6751"/>
                    <a:pt x="1249" y="6980"/>
                    <a:pt x="1352" y="7159"/>
                  </a:cubicBezTo>
                  <a:cubicBezTo>
                    <a:pt x="1428" y="7287"/>
                    <a:pt x="1530" y="7389"/>
                    <a:pt x="1658" y="7465"/>
                  </a:cubicBezTo>
                  <a:cubicBezTo>
                    <a:pt x="1841" y="7607"/>
                    <a:pt x="2056" y="7685"/>
                    <a:pt x="2290" y="7685"/>
                  </a:cubicBezTo>
                  <a:cubicBezTo>
                    <a:pt x="2350" y="7685"/>
                    <a:pt x="2412" y="7680"/>
                    <a:pt x="2474" y="7669"/>
                  </a:cubicBezTo>
                  <a:cubicBezTo>
                    <a:pt x="2602" y="7644"/>
                    <a:pt x="2755" y="7593"/>
                    <a:pt x="2883" y="7542"/>
                  </a:cubicBezTo>
                  <a:cubicBezTo>
                    <a:pt x="3368" y="7261"/>
                    <a:pt x="3597" y="6700"/>
                    <a:pt x="3444" y="6189"/>
                  </a:cubicBezTo>
                  <a:lnTo>
                    <a:pt x="8166" y="3535"/>
                  </a:lnTo>
                  <a:cubicBezTo>
                    <a:pt x="8387" y="3788"/>
                    <a:pt x="8706" y="3923"/>
                    <a:pt x="9026" y="3923"/>
                  </a:cubicBezTo>
                  <a:cubicBezTo>
                    <a:pt x="9223" y="3923"/>
                    <a:pt x="9420" y="3872"/>
                    <a:pt x="9595" y="3765"/>
                  </a:cubicBezTo>
                  <a:cubicBezTo>
                    <a:pt x="9748" y="3688"/>
                    <a:pt x="9902" y="3560"/>
                    <a:pt x="10004" y="3407"/>
                  </a:cubicBezTo>
                  <a:cubicBezTo>
                    <a:pt x="10233" y="3050"/>
                    <a:pt x="10233" y="2616"/>
                    <a:pt x="10029" y="2259"/>
                  </a:cubicBezTo>
                  <a:cubicBezTo>
                    <a:pt x="9902" y="2029"/>
                    <a:pt x="9697" y="1850"/>
                    <a:pt x="9468" y="1774"/>
                  </a:cubicBezTo>
                  <a:cubicBezTo>
                    <a:pt x="9356" y="1736"/>
                    <a:pt x="9243" y="1713"/>
                    <a:pt x="9131" y="1713"/>
                  </a:cubicBezTo>
                  <a:cubicBezTo>
                    <a:pt x="9090" y="1713"/>
                    <a:pt x="9049" y="1716"/>
                    <a:pt x="9008" y="1723"/>
                  </a:cubicBezTo>
                  <a:cubicBezTo>
                    <a:pt x="9238" y="1391"/>
                    <a:pt x="9289" y="932"/>
                    <a:pt x="9085" y="549"/>
                  </a:cubicBezTo>
                  <a:cubicBezTo>
                    <a:pt x="8846" y="165"/>
                    <a:pt x="8487" y="0"/>
                    <a:pt x="8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0"/>
            <p:cNvSpPr/>
            <p:nvPr/>
          </p:nvSpPr>
          <p:spPr>
            <a:xfrm>
              <a:off x="-62141" y="3356100"/>
              <a:ext cx="127435" cy="135068"/>
            </a:xfrm>
            <a:custGeom>
              <a:avLst/>
              <a:gdLst/>
              <a:ahLst/>
              <a:cxnLst/>
              <a:rect l="l" t="t" r="r" b="b"/>
              <a:pathLst>
                <a:path w="3957" h="4194" extrusionOk="0">
                  <a:moveTo>
                    <a:pt x="1984" y="1"/>
                  </a:moveTo>
                  <a:cubicBezTo>
                    <a:pt x="1840" y="1"/>
                    <a:pt x="1696" y="28"/>
                    <a:pt x="1557" y="85"/>
                  </a:cubicBezTo>
                  <a:cubicBezTo>
                    <a:pt x="1047" y="289"/>
                    <a:pt x="741" y="799"/>
                    <a:pt x="843" y="1335"/>
                  </a:cubicBezTo>
                  <a:lnTo>
                    <a:pt x="1" y="1667"/>
                  </a:lnTo>
                  <a:lnTo>
                    <a:pt x="1" y="4194"/>
                  </a:lnTo>
                  <a:lnTo>
                    <a:pt x="1711" y="3530"/>
                  </a:lnTo>
                  <a:cubicBezTo>
                    <a:pt x="1913" y="3843"/>
                    <a:pt x="2274" y="4023"/>
                    <a:pt x="2651" y="4023"/>
                  </a:cubicBezTo>
                  <a:cubicBezTo>
                    <a:pt x="2797" y="4023"/>
                    <a:pt x="2946" y="3996"/>
                    <a:pt x="3089" y="3939"/>
                  </a:cubicBezTo>
                  <a:cubicBezTo>
                    <a:pt x="3650" y="3734"/>
                    <a:pt x="3957" y="3071"/>
                    <a:pt x="3752" y="2509"/>
                  </a:cubicBezTo>
                  <a:cubicBezTo>
                    <a:pt x="3574" y="2101"/>
                    <a:pt x="3216" y="1846"/>
                    <a:pt x="2783" y="1820"/>
                  </a:cubicBezTo>
                  <a:cubicBezTo>
                    <a:pt x="3089" y="1539"/>
                    <a:pt x="3191" y="1080"/>
                    <a:pt x="3038" y="697"/>
                  </a:cubicBezTo>
                  <a:cubicBezTo>
                    <a:pt x="2845" y="255"/>
                    <a:pt x="2421" y="1"/>
                    <a:pt x="1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0"/>
            <p:cNvSpPr/>
            <p:nvPr/>
          </p:nvSpPr>
          <p:spPr>
            <a:xfrm>
              <a:off x="-45685" y="4329497"/>
              <a:ext cx="295932" cy="295384"/>
            </a:xfrm>
            <a:custGeom>
              <a:avLst/>
              <a:gdLst/>
              <a:ahLst/>
              <a:cxnLst/>
              <a:rect l="l" t="t" r="r" b="b"/>
              <a:pathLst>
                <a:path w="9189" h="9172" extrusionOk="0">
                  <a:moveTo>
                    <a:pt x="6560" y="0"/>
                  </a:moveTo>
                  <a:cubicBezTo>
                    <a:pt x="6253" y="0"/>
                    <a:pt x="5946" y="128"/>
                    <a:pt x="5717" y="384"/>
                  </a:cubicBezTo>
                  <a:cubicBezTo>
                    <a:pt x="5334" y="767"/>
                    <a:pt x="5283" y="1354"/>
                    <a:pt x="5589" y="1814"/>
                  </a:cubicBezTo>
                  <a:lnTo>
                    <a:pt x="1889" y="5744"/>
                  </a:lnTo>
                  <a:cubicBezTo>
                    <a:pt x="1695" y="5622"/>
                    <a:pt x="1484" y="5564"/>
                    <a:pt x="1277" y="5564"/>
                  </a:cubicBezTo>
                  <a:cubicBezTo>
                    <a:pt x="967" y="5564"/>
                    <a:pt x="664" y="5693"/>
                    <a:pt x="434" y="5923"/>
                  </a:cubicBezTo>
                  <a:cubicBezTo>
                    <a:pt x="0" y="6382"/>
                    <a:pt x="0" y="7097"/>
                    <a:pt x="434" y="7531"/>
                  </a:cubicBezTo>
                  <a:cubicBezTo>
                    <a:pt x="653" y="7716"/>
                    <a:pt x="917" y="7812"/>
                    <a:pt x="1188" y="7812"/>
                  </a:cubicBezTo>
                  <a:cubicBezTo>
                    <a:pt x="1328" y="7812"/>
                    <a:pt x="1469" y="7787"/>
                    <a:pt x="1608" y="7735"/>
                  </a:cubicBezTo>
                  <a:lnTo>
                    <a:pt x="1608" y="7735"/>
                  </a:lnTo>
                  <a:cubicBezTo>
                    <a:pt x="1455" y="8143"/>
                    <a:pt x="1557" y="8577"/>
                    <a:pt x="1863" y="8883"/>
                  </a:cubicBezTo>
                  <a:cubicBezTo>
                    <a:pt x="2079" y="9075"/>
                    <a:pt x="2352" y="9172"/>
                    <a:pt x="2623" y="9172"/>
                  </a:cubicBezTo>
                  <a:cubicBezTo>
                    <a:pt x="2927" y="9172"/>
                    <a:pt x="3229" y="9050"/>
                    <a:pt x="3446" y="8807"/>
                  </a:cubicBezTo>
                  <a:cubicBezTo>
                    <a:pt x="3828" y="8424"/>
                    <a:pt x="3879" y="7811"/>
                    <a:pt x="3573" y="7378"/>
                  </a:cubicBezTo>
                  <a:lnTo>
                    <a:pt x="7325" y="3447"/>
                  </a:lnTo>
                  <a:cubicBezTo>
                    <a:pt x="7508" y="3559"/>
                    <a:pt x="7711" y="3614"/>
                    <a:pt x="7912" y="3614"/>
                  </a:cubicBezTo>
                  <a:cubicBezTo>
                    <a:pt x="8216" y="3614"/>
                    <a:pt x="8514" y="3489"/>
                    <a:pt x="8729" y="3243"/>
                  </a:cubicBezTo>
                  <a:cubicBezTo>
                    <a:pt x="9188" y="2809"/>
                    <a:pt x="9188" y="2094"/>
                    <a:pt x="8729" y="1661"/>
                  </a:cubicBezTo>
                  <a:cubicBezTo>
                    <a:pt x="8525" y="1456"/>
                    <a:pt x="8264" y="1354"/>
                    <a:pt x="7991" y="1354"/>
                  </a:cubicBezTo>
                  <a:cubicBezTo>
                    <a:pt x="7855" y="1354"/>
                    <a:pt x="7716" y="1380"/>
                    <a:pt x="7580" y="1431"/>
                  </a:cubicBezTo>
                  <a:cubicBezTo>
                    <a:pt x="7733" y="1048"/>
                    <a:pt x="7631" y="589"/>
                    <a:pt x="7325" y="308"/>
                  </a:cubicBezTo>
                  <a:cubicBezTo>
                    <a:pt x="7108" y="103"/>
                    <a:pt x="6834" y="0"/>
                    <a:pt x="6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0"/>
            <p:cNvSpPr/>
            <p:nvPr/>
          </p:nvSpPr>
          <p:spPr>
            <a:xfrm>
              <a:off x="120719" y="4683784"/>
              <a:ext cx="251585" cy="326011"/>
            </a:xfrm>
            <a:custGeom>
              <a:avLst/>
              <a:gdLst/>
              <a:ahLst/>
              <a:cxnLst/>
              <a:rect l="l" t="t" r="r" b="b"/>
              <a:pathLst>
                <a:path w="7812" h="10123" extrusionOk="0">
                  <a:moveTo>
                    <a:pt x="3365" y="1"/>
                  </a:moveTo>
                  <a:cubicBezTo>
                    <a:pt x="3234" y="1"/>
                    <a:pt x="3102" y="25"/>
                    <a:pt x="2975" y="77"/>
                  </a:cubicBezTo>
                  <a:cubicBezTo>
                    <a:pt x="2566" y="230"/>
                    <a:pt x="2311" y="613"/>
                    <a:pt x="2286" y="1022"/>
                  </a:cubicBezTo>
                  <a:cubicBezTo>
                    <a:pt x="2076" y="829"/>
                    <a:pt x="1806" y="721"/>
                    <a:pt x="1526" y="721"/>
                  </a:cubicBezTo>
                  <a:cubicBezTo>
                    <a:pt x="1397" y="721"/>
                    <a:pt x="1266" y="744"/>
                    <a:pt x="1137" y="792"/>
                  </a:cubicBezTo>
                  <a:cubicBezTo>
                    <a:pt x="0" y="1324"/>
                    <a:pt x="445" y="3003"/>
                    <a:pt x="1603" y="3003"/>
                  </a:cubicBezTo>
                  <a:cubicBezTo>
                    <a:pt x="1667" y="3003"/>
                    <a:pt x="1733" y="2997"/>
                    <a:pt x="1801" y="2987"/>
                  </a:cubicBezTo>
                  <a:lnTo>
                    <a:pt x="3817" y="8015"/>
                  </a:lnTo>
                  <a:cubicBezTo>
                    <a:pt x="3358" y="8321"/>
                    <a:pt x="3179" y="8882"/>
                    <a:pt x="3409" y="9393"/>
                  </a:cubicBezTo>
                  <a:cubicBezTo>
                    <a:pt x="3568" y="9851"/>
                    <a:pt x="3992" y="10123"/>
                    <a:pt x="4449" y="10123"/>
                  </a:cubicBezTo>
                  <a:cubicBezTo>
                    <a:pt x="4578" y="10123"/>
                    <a:pt x="4709" y="10101"/>
                    <a:pt x="4838" y="10056"/>
                  </a:cubicBezTo>
                  <a:cubicBezTo>
                    <a:pt x="5221" y="9903"/>
                    <a:pt x="5476" y="9521"/>
                    <a:pt x="5501" y="9112"/>
                  </a:cubicBezTo>
                  <a:cubicBezTo>
                    <a:pt x="5711" y="9305"/>
                    <a:pt x="5993" y="9413"/>
                    <a:pt x="6273" y="9413"/>
                  </a:cubicBezTo>
                  <a:cubicBezTo>
                    <a:pt x="6401" y="9413"/>
                    <a:pt x="6529" y="9390"/>
                    <a:pt x="6650" y="9342"/>
                  </a:cubicBezTo>
                  <a:cubicBezTo>
                    <a:pt x="7811" y="8810"/>
                    <a:pt x="7367" y="7131"/>
                    <a:pt x="6210" y="7131"/>
                  </a:cubicBezTo>
                  <a:cubicBezTo>
                    <a:pt x="6146" y="7131"/>
                    <a:pt x="6080" y="7136"/>
                    <a:pt x="6012" y="7147"/>
                  </a:cubicBezTo>
                  <a:lnTo>
                    <a:pt x="3996" y="2119"/>
                  </a:lnTo>
                  <a:cubicBezTo>
                    <a:pt x="4430" y="1813"/>
                    <a:pt x="4608" y="1226"/>
                    <a:pt x="4404" y="741"/>
                  </a:cubicBezTo>
                  <a:cubicBezTo>
                    <a:pt x="4246" y="287"/>
                    <a:pt x="3813" y="1"/>
                    <a:pt x="3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0"/>
            <p:cNvSpPr/>
            <p:nvPr/>
          </p:nvSpPr>
          <p:spPr>
            <a:xfrm>
              <a:off x="502541" y="4575156"/>
              <a:ext cx="336220" cy="219026"/>
            </a:xfrm>
            <a:custGeom>
              <a:avLst/>
              <a:gdLst/>
              <a:ahLst/>
              <a:cxnLst/>
              <a:rect l="l" t="t" r="r" b="b"/>
              <a:pathLst>
                <a:path w="10440" h="6801" extrusionOk="0">
                  <a:moveTo>
                    <a:pt x="1975" y="1"/>
                  </a:moveTo>
                  <a:cubicBezTo>
                    <a:pt x="1522" y="1"/>
                    <a:pt x="1094" y="266"/>
                    <a:pt x="919" y="694"/>
                  </a:cubicBezTo>
                  <a:cubicBezTo>
                    <a:pt x="766" y="1102"/>
                    <a:pt x="868" y="1536"/>
                    <a:pt x="1175" y="1842"/>
                  </a:cubicBezTo>
                  <a:cubicBezTo>
                    <a:pt x="741" y="1868"/>
                    <a:pt x="383" y="2123"/>
                    <a:pt x="205" y="2531"/>
                  </a:cubicBezTo>
                  <a:cubicBezTo>
                    <a:pt x="1" y="3093"/>
                    <a:pt x="307" y="3757"/>
                    <a:pt x="894" y="3961"/>
                  </a:cubicBezTo>
                  <a:cubicBezTo>
                    <a:pt x="1035" y="4017"/>
                    <a:pt x="1180" y="4044"/>
                    <a:pt x="1323" y="4044"/>
                  </a:cubicBezTo>
                  <a:cubicBezTo>
                    <a:pt x="1696" y="4044"/>
                    <a:pt x="2051" y="3859"/>
                    <a:pt x="2272" y="3527"/>
                  </a:cubicBezTo>
                  <a:lnTo>
                    <a:pt x="7326" y="5467"/>
                  </a:lnTo>
                  <a:cubicBezTo>
                    <a:pt x="7223" y="6002"/>
                    <a:pt x="7530" y="6538"/>
                    <a:pt x="8040" y="6717"/>
                  </a:cubicBezTo>
                  <a:cubicBezTo>
                    <a:pt x="8185" y="6774"/>
                    <a:pt x="8333" y="6801"/>
                    <a:pt x="8477" y="6801"/>
                  </a:cubicBezTo>
                  <a:cubicBezTo>
                    <a:pt x="8918" y="6801"/>
                    <a:pt x="9328" y="6547"/>
                    <a:pt x="9520" y="6105"/>
                  </a:cubicBezTo>
                  <a:cubicBezTo>
                    <a:pt x="9674" y="5722"/>
                    <a:pt x="9572" y="5262"/>
                    <a:pt x="9265" y="4982"/>
                  </a:cubicBezTo>
                  <a:cubicBezTo>
                    <a:pt x="9699" y="4956"/>
                    <a:pt x="10056" y="4675"/>
                    <a:pt x="10235" y="4292"/>
                  </a:cubicBezTo>
                  <a:cubicBezTo>
                    <a:pt x="10439" y="3705"/>
                    <a:pt x="10133" y="3067"/>
                    <a:pt x="9546" y="2863"/>
                  </a:cubicBezTo>
                  <a:cubicBezTo>
                    <a:pt x="9405" y="2807"/>
                    <a:pt x="9259" y="2780"/>
                    <a:pt x="9117" y="2780"/>
                  </a:cubicBezTo>
                  <a:cubicBezTo>
                    <a:pt x="8746" y="2780"/>
                    <a:pt x="8396" y="2965"/>
                    <a:pt x="8193" y="3297"/>
                  </a:cubicBezTo>
                  <a:lnTo>
                    <a:pt x="3114" y="1332"/>
                  </a:lnTo>
                  <a:cubicBezTo>
                    <a:pt x="3216" y="796"/>
                    <a:pt x="2910" y="285"/>
                    <a:pt x="2400" y="81"/>
                  </a:cubicBezTo>
                  <a:cubicBezTo>
                    <a:pt x="2260" y="27"/>
                    <a:pt x="2116" y="1"/>
                    <a:pt x="1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0"/>
            <p:cNvSpPr/>
            <p:nvPr/>
          </p:nvSpPr>
          <p:spPr>
            <a:xfrm>
              <a:off x="436972" y="4995882"/>
              <a:ext cx="339312" cy="220797"/>
            </a:xfrm>
            <a:custGeom>
              <a:avLst/>
              <a:gdLst/>
              <a:ahLst/>
              <a:cxnLst/>
              <a:rect l="l" t="t" r="r" b="b"/>
              <a:pathLst>
                <a:path w="10536" h="6856" extrusionOk="0">
                  <a:moveTo>
                    <a:pt x="8573" y="1"/>
                  </a:moveTo>
                  <a:cubicBezTo>
                    <a:pt x="8429" y="1"/>
                    <a:pt x="8281" y="28"/>
                    <a:pt x="8136" y="85"/>
                  </a:cubicBezTo>
                  <a:cubicBezTo>
                    <a:pt x="7626" y="289"/>
                    <a:pt x="7320" y="799"/>
                    <a:pt x="7422" y="1335"/>
                  </a:cubicBezTo>
                  <a:lnTo>
                    <a:pt x="2394" y="3326"/>
                  </a:lnTo>
                  <a:cubicBezTo>
                    <a:pt x="2152" y="2942"/>
                    <a:pt x="1796" y="2780"/>
                    <a:pt x="1442" y="2780"/>
                  </a:cubicBezTo>
                  <a:cubicBezTo>
                    <a:pt x="715" y="2780"/>
                    <a:pt x="0" y="3471"/>
                    <a:pt x="327" y="4347"/>
                  </a:cubicBezTo>
                  <a:cubicBezTo>
                    <a:pt x="480" y="4755"/>
                    <a:pt x="863" y="5011"/>
                    <a:pt x="1296" y="5036"/>
                  </a:cubicBezTo>
                  <a:cubicBezTo>
                    <a:pt x="990" y="5317"/>
                    <a:pt x="888" y="5776"/>
                    <a:pt x="1041" y="6185"/>
                  </a:cubicBezTo>
                  <a:cubicBezTo>
                    <a:pt x="1233" y="6607"/>
                    <a:pt x="1641" y="6856"/>
                    <a:pt x="2082" y="6856"/>
                  </a:cubicBezTo>
                  <a:cubicBezTo>
                    <a:pt x="2227" y="6856"/>
                    <a:pt x="2376" y="6829"/>
                    <a:pt x="2522" y="6772"/>
                  </a:cubicBezTo>
                  <a:cubicBezTo>
                    <a:pt x="3032" y="6567"/>
                    <a:pt x="3313" y="6057"/>
                    <a:pt x="3236" y="5521"/>
                  </a:cubicBezTo>
                  <a:lnTo>
                    <a:pt x="8264" y="3530"/>
                  </a:lnTo>
                  <a:cubicBezTo>
                    <a:pt x="8480" y="3854"/>
                    <a:pt x="8836" y="4039"/>
                    <a:pt x="9206" y="4039"/>
                  </a:cubicBezTo>
                  <a:cubicBezTo>
                    <a:pt x="9360" y="4039"/>
                    <a:pt x="9517" y="4006"/>
                    <a:pt x="9668" y="3939"/>
                  </a:cubicBezTo>
                  <a:cubicBezTo>
                    <a:pt x="10255" y="3734"/>
                    <a:pt x="10536" y="3071"/>
                    <a:pt x="10331" y="2509"/>
                  </a:cubicBezTo>
                  <a:cubicBezTo>
                    <a:pt x="10178" y="2101"/>
                    <a:pt x="9795" y="1846"/>
                    <a:pt x="9362" y="1820"/>
                  </a:cubicBezTo>
                  <a:cubicBezTo>
                    <a:pt x="9668" y="1540"/>
                    <a:pt x="9770" y="1080"/>
                    <a:pt x="9617" y="697"/>
                  </a:cubicBezTo>
                  <a:cubicBezTo>
                    <a:pt x="9424" y="255"/>
                    <a:pt x="9015" y="1"/>
                    <a:pt x="8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0"/>
            <p:cNvSpPr/>
            <p:nvPr/>
          </p:nvSpPr>
          <p:spPr>
            <a:xfrm>
              <a:off x="663630" y="4205829"/>
              <a:ext cx="323081" cy="248011"/>
            </a:xfrm>
            <a:custGeom>
              <a:avLst/>
              <a:gdLst/>
              <a:ahLst/>
              <a:cxnLst/>
              <a:rect l="l" t="t" r="r" b="b"/>
              <a:pathLst>
                <a:path w="10032" h="7701" extrusionOk="0">
                  <a:moveTo>
                    <a:pt x="7929" y="1"/>
                  </a:moveTo>
                  <a:cubicBezTo>
                    <a:pt x="7219" y="1"/>
                    <a:pt x="6518" y="653"/>
                    <a:pt x="6790" y="1519"/>
                  </a:cubicBezTo>
                  <a:lnTo>
                    <a:pt x="3447" y="3408"/>
                  </a:lnTo>
                  <a:lnTo>
                    <a:pt x="2094" y="4173"/>
                  </a:lnTo>
                  <a:cubicBezTo>
                    <a:pt x="1873" y="3921"/>
                    <a:pt x="1554" y="3785"/>
                    <a:pt x="1234" y="3785"/>
                  </a:cubicBezTo>
                  <a:cubicBezTo>
                    <a:pt x="1037" y="3785"/>
                    <a:pt x="840" y="3837"/>
                    <a:pt x="665" y="3944"/>
                  </a:cubicBezTo>
                  <a:cubicBezTo>
                    <a:pt x="537" y="4020"/>
                    <a:pt x="409" y="4122"/>
                    <a:pt x="307" y="4250"/>
                  </a:cubicBezTo>
                  <a:cubicBezTo>
                    <a:pt x="78" y="4531"/>
                    <a:pt x="1" y="4888"/>
                    <a:pt x="103" y="5245"/>
                  </a:cubicBezTo>
                  <a:cubicBezTo>
                    <a:pt x="129" y="5322"/>
                    <a:pt x="154" y="5398"/>
                    <a:pt x="205" y="5449"/>
                  </a:cubicBezTo>
                  <a:cubicBezTo>
                    <a:pt x="333" y="5679"/>
                    <a:pt x="537" y="5858"/>
                    <a:pt x="792" y="5934"/>
                  </a:cubicBezTo>
                  <a:cubicBezTo>
                    <a:pt x="886" y="5972"/>
                    <a:pt x="993" y="5995"/>
                    <a:pt x="1103" y="5995"/>
                  </a:cubicBezTo>
                  <a:cubicBezTo>
                    <a:pt x="1144" y="5995"/>
                    <a:pt x="1185" y="5992"/>
                    <a:pt x="1226" y="5985"/>
                  </a:cubicBezTo>
                  <a:lnTo>
                    <a:pt x="1226" y="5985"/>
                  </a:lnTo>
                  <a:cubicBezTo>
                    <a:pt x="1175" y="6088"/>
                    <a:pt x="1124" y="6164"/>
                    <a:pt x="1098" y="6266"/>
                  </a:cubicBezTo>
                  <a:cubicBezTo>
                    <a:pt x="1047" y="6368"/>
                    <a:pt x="1022" y="6470"/>
                    <a:pt x="1022" y="6572"/>
                  </a:cubicBezTo>
                  <a:cubicBezTo>
                    <a:pt x="996" y="6777"/>
                    <a:pt x="1047" y="6981"/>
                    <a:pt x="1150" y="7159"/>
                  </a:cubicBezTo>
                  <a:cubicBezTo>
                    <a:pt x="1226" y="7287"/>
                    <a:pt x="1328" y="7389"/>
                    <a:pt x="1456" y="7491"/>
                  </a:cubicBezTo>
                  <a:cubicBezTo>
                    <a:pt x="1656" y="7625"/>
                    <a:pt x="1896" y="7700"/>
                    <a:pt x="2157" y="7700"/>
                  </a:cubicBezTo>
                  <a:cubicBezTo>
                    <a:pt x="2195" y="7700"/>
                    <a:pt x="2234" y="7699"/>
                    <a:pt x="2272" y="7695"/>
                  </a:cubicBezTo>
                  <a:cubicBezTo>
                    <a:pt x="2400" y="7670"/>
                    <a:pt x="2553" y="7619"/>
                    <a:pt x="2681" y="7542"/>
                  </a:cubicBezTo>
                  <a:cubicBezTo>
                    <a:pt x="2987" y="7389"/>
                    <a:pt x="3191" y="7083"/>
                    <a:pt x="3268" y="6777"/>
                  </a:cubicBezTo>
                  <a:cubicBezTo>
                    <a:pt x="3293" y="6572"/>
                    <a:pt x="3293" y="6394"/>
                    <a:pt x="3242" y="6190"/>
                  </a:cubicBezTo>
                  <a:lnTo>
                    <a:pt x="7964" y="3535"/>
                  </a:lnTo>
                  <a:cubicBezTo>
                    <a:pt x="8185" y="3788"/>
                    <a:pt x="8504" y="3923"/>
                    <a:pt x="8824" y="3923"/>
                  </a:cubicBezTo>
                  <a:cubicBezTo>
                    <a:pt x="9021" y="3923"/>
                    <a:pt x="9218" y="3872"/>
                    <a:pt x="9393" y="3765"/>
                  </a:cubicBezTo>
                  <a:cubicBezTo>
                    <a:pt x="9546" y="3688"/>
                    <a:pt x="9700" y="3561"/>
                    <a:pt x="9802" y="3408"/>
                  </a:cubicBezTo>
                  <a:cubicBezTo>
                    <a:pt x="10031" y="3050"/>
                    <a:pt x="10031" y="2616"/>
                    <a:pt x="9827" y="2259"/>
                  </a:cubicBezTo>
                  <a:cubicBezTo>
                    <a:pt x="9642" y="1935"/>
                    <a:pt x="9289" y="1716"/>
                    <a:pt x="8920" y="1716"/>
                  </a:cubicBezTo>
                  <a:cubicBezTo>
                    <a:pt x="8882" y="1716"/>
                    <a:pt x="8844" y="1718"/>
                    <a:pt x="8806" y="1723"/>
                  </a:cubicBezTo>
                  <a:cubicBezTo>
                    <a:pt x="9036" y="1391"/>
                    <a:pt x="9087" y="932"/>
                    <a:pt x="8883" y="549"/>
                  </a:cubicBezTo>
                  <a:cubicBezTo>
                    <a:pt x="8644" y="165"/>
                    <a:pt x="8285" y="1"/>
                    <a:pt x="79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0"/>
            <p:cNvSpPr/>
            <p:nvPr/>
          </p:nvSpPr>
          <p:spPr>
            <a:xfrm>
              <a:off x="-62141" y="4897271"/>
              <a:ext cx="127435" cy="135068"/>
            </a:xfrm>
            <a:custGeom>
              <a:avLst/>
              <a:gdLst/>
              <a:ahLst/>
              <a:cxnLst/>
              <a:rect l="l" t="t" r="r" b="b"/>
              <a:pathLst>
                <a:path w="3957" h="4194" extrusionOk="0">
                  <a:moveTo>
                    <a:pt x="1984" y="0"/>
                  </a:moveTo>
                  <a:cubicBezTo>
                    <a:pt x="1840" y="0"/>
                    <a:pt x="1696" y="27"/>
                    <a:pt x="1557" y="84"/>
                  </a:cubicBezTo>
                  <a:cubicBezTo>
                    <a:pt x="1047" y="288"/>
                    <a:pt x="741" y="799"/>
                    <a:pt x="843" y="1335"/>
                  </a:cubicBezTo>
                  <a:lnTo>
                    <a:pt x="1" y="1666"/>
                  </a:lnTo>
                  <a:lnTo>
                    <a:pt x="1" y="4193"/>
                  </a:lnTo>
                  <a:lnTo>
                    <a:pt x="1711" y="3530"/>
                  </a:lnTo>
                  <a:cubicBezTo>
                    <a:pt x="1913" y="3842"/>
                    <a:pt x="2274" y="4022"/>
                    <a:pt x="2651" y="4022"/>
                  </a:cubicBezTo>
                  <a:cubicBezTo>
                    <a:pt x="2797" y="4022"/>
                    <a:pt x="2946" y="3995"/>
                    <a:pt x="3089" y="3938"/>
                  </a:cubicBezTo>
                  <a:cubicBezTo>
                    <a:pt x="3650" y="3734"/>
                    <a:pt x="3957" y="3070"/>
                    <a:pt x="3752" y="2509"/>
                  </a:cubicBezTo>
                  <a:cubicBezTo>
                    <a:pt x="3574" y="2100"/>
                    <a:pt x="3216" y="1845"/>
                    <a:pt x="2783" y="1820"/>
                  </a:cubicBezTo>
                  <a:cubicBezTo>
                    <a:pt x="3089" y="1539"/>
                    <a:pt x="3191" y="1079"/>
                    <a:pt x="3038" y="697"/>
                  </a:cubicBezTo>
                  <a:cubicBezTo>
                    <a:pt x="2845" y="254"/>
                    <a:pt x="2421" y="0"/>
                    <a:pt x="1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20"/>
          <p:cNvGrpSpPr/>
          <p:nvPr/>
        </p:nvGrpSpPr>
        <p:grpSpPr>
          <a:xfrm>
            <a:off x="8142759" y="-86228"/>
            <a:ext cx="1042089" cy="5419071"/>
            <a:chOff x="8142759" y="-86228"/>
            <a:chExt cx="1042089" cy="5419071"/>
          </a:xfrm>
        </p:grpSpPr>
        <p:sp>
          <p:nvSpPr>
            <p:cNvPr id="234" name="Google Shape;234;p20"/>
            <p:cNvSpPr/>
            <p:nvPr/>
          </p:nvSpPr>
          <p:spPr>
            <a:xfrm>
              <a:off x="9040988" y="765176"/>
              <a:ext cx="143860" cy="326301"/>
            </a:xfrm>
            <a:custGeom>
              <a:avLst/>
              <a:gdLst/>
              <a:ahLst/>
              <a:cxnLst/>
              <a:rect l="l" t="t" r="r" b="b"/>
              <a:pathLst>
                <a:path w="4467" h="10132" extrusionOk="0">
                  <a:moveTo>
                    <a:pt x="3003" y="0"/>
                  </a:moveTo>
                  <a:cubicBezTo>
                    <a:pt x="2879" y="0"/>
                    <a:pt x="2753" y="21"/>
                    <a:pt x="2629" y="64"/>
                  </a:cubicBezTo>
                  <a:cubicBezTo>
                    <a:pt x="2246" y="242"/>
                    <a:pt x="1991" y="600"/>
                    <a:pt x="1966" y="1033"/>
                  </a:cubicBezTo>
                  <a:cubicBezTo>
                    <a:pt x="1756" y="841"/>
                    <a:pt x="1486" y="733"/>
                    <a:pt x="1214" y="733"/>
                  </a:cubicBezTo>
                  <a:cubicBezTo>
                    <a:pt x="1089" y="733"/>
                    <a:pt x="963" y="756"/>
                    <a:pt x="843" y="804"/>
                  </a:cubicBezTo>
                  <a:cubicBezTo>
                    <a:pt x="256" y="1033"/>
                    <a:pt x="0" y="1697"/>
                    <a:pt x="230" y="2284"/>
                  </a:cubicBezTo>
                  <a:cubicBezTo>
                    <a:pt x="413" y="2719"/>
                    <a:pt x="843" y="3010"/>
                    <a:pt x="1335" y="3010"/>
                  </a:cubicBezTo>
                  <a:cubicBezTo>
                    <a:pt x="1391" y="3010"/>
                    <a:pt x="1449" y="3007"/>
                    <a:pt x="1506" y="2999"/>
                  </a:cubicBezTo>
                  <a:lnTo>
                    <a:pt x="3497" y="8027"/>
                  </a:lnTo>
                  <a:cubicBezTo>
                    <a:pt x="3038" y="8307"/>
                    <a:pt x="2859" y="8894"/>
                    <a:pt x="3089" y="9405"/>
                  </a:cubicBezTo>
                  <a:cubicBezTo>
                    <a:pt x="3250" y="9848"/>
                    <a:pt x="3665" y="10132"/>
                    <a:pt x="4109" y="10132"/>
                  </a:cubicBezTo>
                  <a:cubicBezTo>
                    <a:pt x="4227" y="10132"/>
                    <a:pt x="4348" y="10112"/>
                    <a:pt x="4467" y="10068"/>
                  </a:cubicBezTo>
                  <a:lnTo>
                    <a:pt x="4467" y="4147"/>
                  </a:lnTo>
                  <a:lnTo>
                    <a:pt x="3676" y="2105"/>
                  </a:lnTo>
                  <a:cubicBezTo>
                    <a:pt x="4110" y="1799"/>
                    <a:pt x="4288" y="1238"/>
                    <a:pt x="4058" y="727"/>
                  </a:cubicBezTo>
                  <a:cubicBezTo>
                    <a:pt x="3897" y="284"/>
                    <a:pt x="3466" y="0"/>
                    <a:pt x="3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0"/>
            <p:cNvSpPr/>
            <p:nvPr/>
          </p:nvSpPr>
          <p:spPr>
            <a:xfrm>
              <a:off x="8976868" y="327478"/>
              <a:ext cx="207175" cy="166757"/>
            </a:xfrm>
            <a:custGeom>
              <a:avLst/>
              <a:gdLst/>
              <a:ahLst/>
              <a:cxnLst/>
              <a:rect l="l" t="t" r="r" b="b"/>
              <a:pathLst>
                <a:path w="6433" h="5178" extrusionOk="0">
                  <a:moveTo>
                    <a:pt x="6432" y="0"/>
                  </a:moveTo>
                  <a:lnTo>
                    <a:pt x="2272" y="1659"/>
                  </a:lnTo>
                  <a:cubicBezTo>
                    <a:pt x="2055" y="1334"/>
                    <a:pt x="1698" y="1162"/>
                    <a:pt x="1326" y="1162"/>
                  </a:cubicBezTo>
                  <a:cubicBezTo>
                    <a:pt x="1173" y="1162"/>
                    <a:pt x="1017" y="1191"/>
                    <a:pt x="868" y="1251"/>
                  </a:cubicBezTo>
                  <a:cubicBezTo>
                    <a:pt x="307" y="1455"/>
                    <a:pt x="1" y="2093"/>
                    <a:pt x="205" y="2680"/>
                  </a:cubicBezTo>
                  <a:cubicBezTo>
                    <a:pt x="383" y="3063"/>
                    <a:pt x="741" y="3344"/>
                    <a:pt x="1175" y="3369"/>
                  </a:cubicBezTo>
                  <a:cubicBezTo>
                    <a:pt x="868" y="3650"/>
                    <a:pt x="792" y="4109"/>
                    <a:pt x="919" y="4492"/>
                  </a:cubicBezTo>
                  <a:cubicBezTo>
                    <a:pt x="1108" y="4925"/>
                    <a:pt x="1519" y="5178"/>
                    <a:pt x="1947" y="5178"/>
                  </a:cubicBezTo>
                  <a:cubicBezTo>
                    <a:pt x="2099" y="5178"/>
                    <a:pt x="2253" y="5146"/>
                    <a:pt x="2400" y="5079"/>
                  </a:cubicBezTo>
                  <a:cubicBezTo>
                    <a:pt x="2910" y="4900"/>
                    <a:pt x="3216" y="4364"/>
                    <a:pt x="3114" y="3829"/>
                  </a:cubicBezTo>
                  <a:lnTo>
                    <a:pt x="6432" y="2527"/>
                  </a:lnTo>
                  <a:lnTo>
                    <a:pt x="64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0"/>
            <p:cNvSpPr/>
            <p:nvPr/>
          </p:nvSpPr>
          <p:spPr>
            <a:xfrm>
              <a:off x="8713850" y="-86228"/>
              <a:ext cx="295932" cy="295127"/>
            </a:xfrm>
            <a:custGeom>
              <a:avLst/>
              <a:gdLst/>
              <a:ahLst/>
              <a:cxnLst/>
              <a:rect l="l" t="t" r="r" b="b"/>
              <a:pathLst>
                <a:path w="9189" h="9164" extrusionOk="0">
                  <a:moveTo>
                    <a:pt x="6563" y="1"/>
                  </a:moveTo>
                  <a:cubicBezTo>
                    <a:pt x="6256" y="1"/>
                    <a:pt x="5947" y="123"/>
                    <a:pt x="5717" y="366"/>
                  </a:cubicBezTo>
                  <a:cubicBezTo>
                    <a:pt x="5335" y="774"/>
                    <a:pt x="5284" y="1361"/>
                    <a:pt x="5590" y="1821"/>
                  </a:cubicBezTo>
                  <a:lnTo>
                    <a:pt x="1864" y="5725"/>
                  </a:lnTo>
                  <a:cubicBezTo>
                    <a:pt x="1681" y="5614"/>
                    <a:pt x="1477" y="5558"/>
                    <a:pt x="1275" y="5558"/>
                  </a:cubicBezTo>
                  <a:cubicBezTo>
                    <a:pt x="969" y="5558"/>
                    <a:pt x="665" y="5684"/>
                    <a:pt x="434" y="5930"/>
                  </a:cubicBezTo>
                  <a:cubicBezTo>
                    <a:pt x="0" y="6363"/>
                    <a:pt x="0" y="7078"/>
                    <a:pt x="434" y="7512"/>
                  </a:cubicBezTo>
                  <a:cubicBezTo>
                    <a:pt x="639" y="7716"/>
                    <a:pt x="911" y="7818"/>
                    <a:pt x="1191" y="7818"/>
                  </a:cubicBezTo>
                  <a:cubicBezTo>
                    <a:pt x="1330" y="7818"/>
                    <a:pt x="1472" y="7793"/>
                    <a:pt x="1608" y="7742"/>
                  </a:cubicBezTo>
                  <a:lnTo>
                    <a:pt x="1608" y="7742"/>
                  </a:lnTo>
                  <a:cubicBezTo>
                    <a:pt x="1455" y="8125"/>
                    <a:pt x="1557" y="8584"/>
                    <a:pt x="1864" y="8865"/>
                  </a:cubicBezTo>
                  <a:cubicBezTo>
                    <a:pt x="2077" y="9066"/>
                    <a:pt x="2340" y="9163"/>
                    <a:pt x="2604" y="9163"/>
                  </a:cubicBezTo>
                  <a:cubicBezTo>
                    <a:pt x="2908" y="9163"/>
                    <a:pt x="3214" y="9034"/>
                    <a:pt x="3446" y="8788"/>
                  </a:cubicBezTo>
                  <a:cubicBezTo>
                    <a:pt x="3829" y="8405"/>
                    <a:pt x="3880" y="7818"/>
                    <a:pt x="3574" y="7359"/>
                  </a:cubicBezTo>
                  <a:lnTo>
                    <a:pt x="7300" y="3454"/>
                  </a:lnTo>
                  <a:cubicBezTo>
                    <a:pt x="7483" y="3566"/>
                    <a:pt x="7690" y="3621"/>
                    <a:pt x="7896" y="3621"/>
                  </a:cubicBezTo>
                  <a:cubicBezTo>
                    <a:pt x="8207" y="3621"/>
                    <a:pt x="8514" y="3495"/>
                    <a:pt x="8729" y="3250"/>
                  </a:cubicBezTo>
                  <a:cubicBezTo>
                    <a:pt x="9189" y="2816"/>
                    <a:pt x="9189" y="2101"/>
                    <a:pt x="8729" y="1642"/>
                  </a:cubicBezTo>
                  <a:cubicBezTo>
                    <a:pt x="8527" y="1456"/>
                    <a:pt x="8269" y="1360"/>
                    <a:pt x="8000" y="1360"/>
                  </a:cubicBezTo>
                  <a:cubicBezTo>
                    <a:pt x="7861" y="1360"/>
                    <a:pt x="7719" y="1386"/>
                    <a:pt x="7581" y="1438"/>
                  </a:cubicBezTo>
                  <a:cubicBezTo>
                    <a:pt x="7734" y="1055"/>
                    <a:pt x="7632" y="595"/>
                    <a:pt x="7325" y="289"/>
                  </a:cubicBezTo>
                  <a:cubicBezTo>
                    <a:pt x="7109" y="97"/>
                    <a:pt x="6837" y="1"/>
                    <a:pt x="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0"/>
            <p:cNvSpPr/>
            <p:nvPr/>
          </p:nvSpPr>
          <p:spPr>
            <a:xfrm>
              <a:off x="8627959" y="383353"/>
              <a:ext cx="251328" cy="326011"/>
            </a:xfrm>
            <a:custGeom>
              <a:avLst/>
              <a:gdLst/>
              <a:ahLst/>
              <a:cxnLst/>
              <a:rect l="l" t="t" r="r" b="b"/>
              <a:pathLst>
                <a:path w="7804" h="10123" extrusionOk="0">
                  <a:moveTo>
                    <a:pt x="3364" y="1"/>
                  </a:moveTo>
                  <a:cubicBezTo>
                    <a:pt x="3233" y="1"/>
                    <a:pt x="3101" y="25"/>
                    <a:pt x="2974" y="77"/>
                  </a:cubicBezTo>
                  <a:cubicBezTo>
                    <a:pt x="2565" y="230"/>
                    <a:pt x="2310" y="613"/>
                    <a:pt x="2310" y="1022"/>
                  </a:cubicBezTo>
                  <a:cubicBezTo>
                    <a:pt x="2106" y="817"/>
                    <a:pt x="1834" y="715"/>
                    <a:pt x="1561" y="715"/>
                  </a:cubicBezTo>
                  <a:cubicBezTo>
                    <a:pt x="1425" y="715"/>
                    <a:pt x="1289" y="741"/>
                    <a:pt x="1162" y="792"/>
                  </a:cubicBezTo>
                  <a:cubicBezTo>
                    <a:pt x="1" y="1324"/>
                    <a:pt x="444" y="3003"/>
                    <a:pt x="1624" y="3003"/>
                  </a:cubicBezTo>
                  <a:cubicBezTo>
                    <a:pt x="1689" y="3003"/>
                    <a:pt x="1756" y="2997"/>
                    <a:pt x="1825" y="2987"/>
                  </a:cubicBezTo>
                  <a:lnTo>
                    <a:pt x="3816" y="8015"/>
                  </a:lnTo>
                  <a:cubicBezTo>
                    <a:pt x="3357" y="8295"/>
                    <a:pt x="3203" y="8882"/>
                    <a:pt x="3408" y="9393"/>
                  </a:cubicBezTo>
                  <a:cubicBezTo>
                    <a:pt x="3567" y="9851"/>
                    <a:pt x="3991" y="10123"/>
                    <a:pt x="4448" y="10123"/>
                  </a:cubicBezTo>
                  <a:cubicBezTo>
                    <a:pt x="4577" y="10123"/>
                    <a:pt x="4708" y="10101"/>
                    <a:pt x="4837" y="10056"/>
                  </a:cubicBezTo>
                  <a:cubicBezTo>
                    <a:pt x="5220" y="9878"/>
                    <a:pt x="5500" y="9521"/>
                    <a:pt x="5500" y="9087"/>
                  </a:cubicBezTo>
                  <a:cubicBezTo>
                    <a:pt x="5712" y="9298"/>
                    <a:pt x="5996" y="9412"/>
                    <a:pt x="6278" y="9412"/>
                  </a:cubicBezTo>
                  <a:cubicBezTo>
                    <a:pt x="6405" y="9412"/>
                    <a:pt x="6530" y="9389"/>
                    <a:pt x="6649" y="9342"/>
                  </a:cubicBezTo>
                  <a:cubicBezTo>
                    <a:pt x="7804" y="8813"/>
                    <a:pt x="7394" y="7127"/>
                    <a:pt x="6232" y="7127"/>
                  </a:cubicBezTo>
                  <a:cubicBezTo>
                    <a:pt x="6161" y="7127"/>
                    <a:pt x="6087" y="7134"/>
                    <a:pt x="6011" y="7147"/>
                  </a:cubicBezTo>
                  <a:lnTo>
                    <a:pt x="3995" y="2119"/>
                  </a:lnTo>
                  <a:cubicBezTo>
                    <a:pt x="4454" y="1813"/>
                    <a:pt x="4607" y="1226"/>
                    <a:pt x="4403" y="741"/>
                  </a:cubicBezTo>
                  <a:cubicBezTo>
                    <a:pt x="4245" y="287"/>
                    <a:pt x="3812" y="1"/>
                    <a:pt x="3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0"/>
            <p:cNvSpPr/>
            <p:nvPr/>
          </p:nvSpPr>
          <p:spPr>
            <a:xfrm>
              <a:off x="8208360" y="-48290"/>
              <a:ext cx="335383" cy="219026"/>
            </a:xfrm>
            <a:custGeom>
              <a:avLst/>
              <a:gdLst/>
              <a:ahLst/>
              <a:cxnLst/>
              <a:rect l="l" t="t" r="r" b="b"/>
              <a:pathLst>
                <a:path w="10414" h="6801" extrusionOk="0">
                  <a:moveTo>
                    <a:pt x="1974" y="1"/>
                  </a:moveTo>
                  <a:cubicBezTo>
                    <a:pt x="1521" y="1"/>
                    <a:pt x="1094" y="266"/>
                    <a:pt x="919" y="694"/>
                  </a:cubicBezTo>
                  <a:cubicBezTo>
                    <a:pt x="766" y="1102"/>
                    <a:pt x="868" y="1536"/>
                    <a:pt x="1174" y="1842"/>
                  </a:cubicBezTo>
                  <a:cubicBezTo>
                    <a:pt x="740" y="1868"/>
                    <a:pt x="357" y="2123"/>
                    <a:pt x="204" y="2531"/>
                  </a:cubicBezTo>
                  <a:cubicBezTo>
                    <a:pt x="0" y="3093"/>
                    <a:pt x="306" y="3756"/>
                    <a:pt x="893" y="3960"/>
                  </a:cubicBezTo>
                  <a:cubicBezTo>
                    <a:pt x="1028" y="4017"/>
                    <a:pt x="1170" y="4044"/>
                    <a:pt x="1312" y="4044"/>
                  </a:cubicBezTo>
                  <a:cubicBezTo>
                    <a:pt x="1682" y="4044"/>
                    <a:pt x="2050" y="3859"/>
                    <a:pt x="2272" y="3527"/>
                  </a:cubicBezTo>
                  <a:lnTo>
                    <a:pt x="7325" y="5466"/>
                  </a:lnTo>
                  <a:cubicBezTo>
                    <a:pt x="7223" y="6002"/>
                    <a:pt x="7529" y="6538"/>
                    <a:pt x="8040" y="6717"/>
                  </a:cubicBezTo>
                  <a:cubicBezTo>
                    <a:pt x="8178" y="6773"/>
                    <a:pt x="8323" y="6801"/>
                    <a:pt x="8465" y="6801"/>
                  </a:cubicBezTo>
                  <a:cubicBezTo>
                    <a:pt x="8902" y="6801"/>
                    <a:pt x="9321" y="6547"/>
                    <a:pt x="9494" y="6104"/>
                  </a:cubicBezTo>
                  <a:cubicBezTo>
                    <a:pt x="9648" y="5721"/>
                    <a:pt x="9546" y="5262"/>
                    <a:pt x="9265" y="4981"/>
                  </a:cubicBezTo>
                  <a:cubicBezTo>
                    <a:pt x="9673" y="4956"/>
                    <a:pt x="10056" y="4675"/>
                    <a:pt x="10209" y="4292"/>
                  </a:cubicBezTo>
                  <a:cubicBezTo>
                    <a:pt x="10413" y="3705"/>
                    <a:pt x="10107" y="3067"/>
                    <a:pt x="9546" y="2863"/>
                  </a:cubicBezTo>
                  <a:cubicBezTo>
                    <a:pt x="9404" y="2806"/>
                    <a:pt x="9259" y="2779"/>
                    <a:pt x="9117" y="2779"/>
                  </a:cubicBezTo>
                  <a:cubicBezTo>
                    <a:pt x="8746" y="2779"/>
                    <a:pt x="8396" y="2965"/>
                    <a:pt x="8193" y="3297"/>
                  </a:cubicBezTo>
                  <a:lnTo>
                    <a:pt x="3114" y="1332"/>
                  </a:lnTo>
                  <a:cubicBezTo>
                    <a:pt x="3216" y="796"/>
                    <a:pt x="2910" y="285"/>
                    <a:pt x="2399" y="81"/>
                  </a:cubicBezTo>
                  <a:cubicBezTo>
                    <a:pt x="2260" y="26"/>
                    <a:pt x="2116" y="1"/>
                    <a:pt x="1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0"/>
            <p:cNvSpPr/>
            <p:nvPr/>
          </p:nvSpPr>
          <p:spPr>
            <a:xfrm>
              <a:off x="8464809" y="764983"/>
              <a:ext cx="335383" cy="218382"/>
            </a:xfrm>
            <a:custGeom>
              <a:avLst/>
              <a:gdLst/>
              <a:ahLst/>
              <a:cxnLst/>
              <a:rect l="l" t="t" r="r" b="b"/>
              <a:pathLst>
                <a:path w="10414" h="6781" extrusionOk="0">
                  <a:moveTo>
                    <a:pt x="1936" y="0"/>
                  </a:moveTo>
                  <a:cubicBezTo>
                    <a:pt x="1504" y="0"/>
                    <a:pt x="1090" y="263"/>
                    <a:pt x="919" y="682"/>
                  </a:cubicBezTo>
                  <a:cubicBezTo>
                    <a:pt x="766" y="1091"/>
                    <a:pt x="868" y="1550"/>
                    <a:pt x="1149" y="1831"/>
                  </a:cubicBezTo>
                  <a:cubicBezTo>
                    <a:pt x="740" y="1856"/>
                    <a:pt x="357" y="2111"/>
                    <a:pt x="204" y="2520"/>
                  </a:cubicBezTo>
                  <a:cubicBezTo>
                    <a:pt x="0" y="3107"/>
                    <a:pt x="306" y="3745"/>
                    <a:pt x="893" y="3949"/>
                  </a:cubicBezTo>
                  <a:cubicBezTo>
                    <a:pt x="1028" y="4006"/>
                    <a:pt x="1170" y="4033"/>
                    <a:pt x="1312" y="4033"/>
                  </a:cubicBezTo>
                  <a:cubicBezTo>
                    <a:pt x="1682" y="4033"/>
                    <a:pt x="2050" y="3847"/>
                    <a:pt x="2272" y="3515"/>
                  </a:cubicBezTo>
                  <a:lnTo>
                    <a:pt x="7325" y="5455"/>
                  </a:lnTo>
                  <a:cubicBezTo>
                    <a:pt x="7200" y="6265"/>
                    <a:pt x="7837" y="6780"/>
                    <a:pt x="8479" y="6780"/>
                  </a:cubicBezTo>
                  <a:cubicBezTo>
                    <a:pt x="8889" y="6780"/>
                    <a:pt x="9301" y="6570"/>
                    <a:pt x="9520" y="6093"/>
                  </a:cubicBezTo>
                  <a:cubicBezTo>
                    <a:pt x="9648" y="5710"/>
                    <a:pt x="9546" y="5251"/>
                    <a:pt x="9265" y="4970"/>
                  </a:cubicBezTo>
                  <a:cubicBezTo>
                    <a:pt x="9673" y="4944"/>
                    <a:pt x="10056" y="4664"/>
                    <a:pt x="10209" y="4281"/>
                  </a:cubicBezTo>
                  <a:cubicBezTo>
                    <a:pt x="10413" y="3694"/>
                    <a:pt x="10107" y="3056"/>
                    <a:pt x="9546" y="2852"/>
                  </a:cubicBezTo>
                  <a:cubicBezTo>
                    <a:pt x="9404" y="2795"/>
                    <a:pt x="9257" y="2768"/>
                    <a:pt x="9112" y="2768"/>
                  </a:cubicBezTo>
                  <a:cubicBezTo>
                    <a:pt x="8733" y="2768"/>
                    <a:pt x="8370" y="2953"/>
                    <a:pt x="8167" y="3285"/>
                  </a:cubicBezTo>
                  <a:lnTo>
                    <a:pt x="3114" y="1320"/>
                  </a:lnTo>
                  <a:cubicBezTo>
                    <a:pt x="3190" y="784"/>
                    <a:pt x="2884" y="274"/>
                    <a:pt x="2374" y="95"/>
                  </a:cubicBezTo>
                  <a:cubicBezTo>
                    <a:pt x="2231" y="30"/>
                    <a:pt x="2083" y="0"/>
                    <a:pt x="1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0"/>
            <p:cNvSpPr/>
            <p:nvPr/>
          </p:nvSpPr>
          <p:spPr>
            <a:xfrm>
              <a:off x="8146688" y="372436"/>
              <a:ext cx="335415" cy="220797"/>
            </a:xfrm>
            <a:custGeom>
              <a:avLst/>
              <a:gdLst/>
              <a:ahLst/>
              <a:cxnLst/>
              <a:rect l="l" t="t" r="r" b="b"/>
              <a:pathLst>
                <a:path w="10415" h="6856" extrusionOk="0">
                  <a:moveTo>
                    <a:pt x="8441" y="1"/>
                  </a:moveTo>
                  <a:cubicBezTo>
                    <a:pt x="8298" y="1"/>
                    <a:pt x="8153" y="28"/>
                    <a:pt x="8015" y="84"/>
                  </a:cubicBezTo>
                  <a:cubicBezTo>
                    <a:pt x="7505" y="289"/>
                    <a:pt x="7198" y="799"/>
                    <a:pt x="7275" y="1335"/>
                  </a:cubicBezTo>
                  <a:lnTo>
                    <a:pt x="2247" y="3326"/>
                  </a:lnTo>
                  <a:cubicBezTo>
                    <a:pt x="2045" y="3013"/>
                    <a:pt x="1684" y="2833"/>
                    <a:pt x="1316" y="2833"/>
                  </a:cubicBezTo>
                  <a:cubicBezTo>
                    <a:pt x="1173" y="2833"/>
                    <a:pt x="1030" y="2860"/>
                    <a:pt x="894" y="2917"/>
                  </a:cubicBezTo>
                  <a:cubicBezTo>
                    <a:pt x="307" y="3122"/>
                    <a:pt x="1" y="3760"/>
                    <a:pt x="205" y="4347"/>
                  </a:cubicBezTo>
                  <a:cubicBezTo>
                    <a:pt x="358" y="4755"/>
                    <a:pt x="741" y="5010"/>
                    <a:pt x="1175" y="5036"/>
                  </a:cubicBezTo>
                  <a:cubicBezTo>
                    <a:pt x="869" y="5317"/>
                    <a:pt x="767" y="5776"/>
                    <a:pt x="920" y="6184"/>
                  </a:cubicBezTo>
                  <a:cubicBezTo>
                    <a:pt x="1112" y="6606"/>
                    <a:pt x="1520" y="6855"/>
                    <a:pt x="1960" y="6855"/>
                  </a:cubicBezTo>
                  <a:cubicBezTo>
                    <a:pt x="2106" y="6855"/>
                    <a:pt x="2254" y="6828"/>
                    <a:pt x="2400" y="6771"/>
                  </a:cubicBezTo>
                  <a:cubicBezTo>
                    <a:pt x="2910" y="6567"/>
                    <a:pt x="3191" y="6057"/>
                    <a:pt x="3115" y="5521"/>
                  </a:cubicBezTo>
                  <a:lnTo>
                    <a:pt x="8143" y="3530"/>
                  </a:lnTo>
                  <a:cubicBezTo>
                    <a:pt x="8363" y="3843"/>
                    <a:pt x="8716" y="4023"/>
                    <a:pt x="9087" y="4023"/>
                  </a:cubicBezTo>
                  <a:cubicBezTo>
                    <a:pt x="9231" y="4023"/>
                    <a:pt x="9378" y="3995"/>
                    <a:pt x="9521" y="3938"/>
                  </a:cubicBezTo>
                  <a:cubicBezTo>
                    <a:pt x="10108" y="3734"/>
                    <a:pt x="10414" y="3071"/>
                    <a:pt x="10184" y="2509"/>
                  </a:cubicBezTo>
                  <a:cubicBezTo>
                    <a:pt x="10031" y="2101"/>
                    <a:pt x="9648" y="1846"/>
                    <a:pt x="9240" y="1820"/>
                  </a:cubicBezTo>
                  <a:cubicBezTo>
                    <a:pt x="9521" y="1539"/>
                    <a:pt x="9623" y="1080"/>
                    <a:pt x="9470" y="697"/>
                  </a:cubicBezTo>
                  <a:cubicBezTo>
                    <a:pt x="9297" y="255"/>
                    <a:pt x="8877" y="1"/>
                    <a:pt x="8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0"/>
            <p:cNvSpPr/>
            <p:nvPr/>
          </p:nvSpPr>
          <p:spPr>
            <a:xfrm>
              <a:off x="9040988" y="2306314"/>
              <a:ext cx="143860" cy="326333"/>
            </a:xfrm>
            <a:custGeom>
              <a:avLst/>
              <a:gdLst/>
              <a:ahLst/>
              <a:cxnLst/>
              <a:rect l="l" t="t" r="r" b="b"/>
              <a:pathLst>
                <a:path w="4467" h="10133" extrusionOk="0">
                  <a:moveTo>
                    <a:pt x="3003" y="1"/>
                  </a:moveTo>
                  <a:cubicBezTo>
                    <a:pt x="2879" y="1"/>
                    <a:pt x="2753" y="21"/>
                    <a:pt x="2629" y="64"/>
                  </a:cubicBezTo>
                  <a:cubicBezTo>
                    <a:pt x="2612" y="688"/>
                    <a:pt x="2100" y="1101"/>
                    <a:pt x="1565" y="1101"/>
                  </a:cubicBezTo>
                  <a:cubicBezTo>
                    <a:pt x="1313" y="1101"/>
                    <a:pt x="1055" y="1009"/>
                    <a:pt x="843" y="804"/>
                  </a:cubicBezTo>
                  <a:cubicBezTo>
                    <a:pt x="256" y="1034"/>
                    <a:pt x="0" y="1697"/>
                    <a:pt x="230" y="2285"/>
                  </a:cubicBezTo>
                  <a:cubicBezTo>
                    <a:pt x="413" y="2720"/>
                    <a:pt x="843" y="3011"/>
                    <a:pt x="1335" y="3011"/>
                  </a:cubicBezTo>
                  <a:cubicBezTo>
                    <a:pt x="1391" y="3011"/>
                    <a:pt x="1449" y="3007"/>
                    <a:pt x="1506" y="2999"/>
                  </a:cubicBezTo>
                  <a:lnTo>
                    <a:pt x="3497" y="8027"/>
                  </a:lnTo>
                  <a:cubicBezTo>
                    <a:pt x="3038" y="8308"/>
                    <a:pt x="2859" y="8895"/>
                    <a:pt x="3089" y="9405"/>
                  </a:cubicBezTo>
                  <a:cubicBezTo>
                    <a:pt x="3250" y="9848"/>
                    <a:pt x="3665" y="10132"/>
                    <a:pt x="4109" y="10132"/>
                  </a:cubicBezTo>
                  <a:cubicBezTo>
                    <a:pt x="4227" y="10132"/>
                    <a:pt x="4348" y="10112"/>
                    <a:pt x="4467" y="10069"/>
                  </a:cubicBezTo>
                  <a:lnTo>
                    <a:pt x="4467" y="4148"/>
                  </a:lnTo>
                  <a:lnTo>
                    <a:pt x="3676" y="2106"/>
                  </a:lnTo>
                  <a:cubicBezTo>
                    <a:pt x="4110" y="1800"/>
                    <a:pt x="4288" y="1238"/>
                    <a:pt x="4058" y="728"/>
                  </a:cubicBezTo>
                  <a:cubicBezTo>
                    <a:pt x="3897" y="285"/>
                    <a:pt x="3466" y="1"/>
                    <a:pt x="3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0"/>
            <p:cNvSpPr/>
            <p:nvPr/>
          </p:nvSpPr>
          <p:spPr>
            <a:xfrm>
              <a:off x="8976868" y="1868616"/>
              <a:ext cx="207175" cy="167112"/>
            </a:xfrm>
            <a:custGeom>
              <a:avLst/>
              <a:gdLst/>
              <a:ahLst/>
              <a:cxnLst/>
              <a:rect l="l" t="t" r="r" b="b"/>
              <a:pathLst>
                <a:path w="6433" h="5189" extrusionOk="0">
                  <a:moveTo>
                    <a:pt x="6432" y="1"/>
                  </a:moveTo>
                  <a:lnTo>
                    <a:pt x="2247" y="1660"/>
                  </a:lnTo>
                  <a:cubicBezTo>
                    <a:pt x="2048" y="1334"/>
                    <a:pt x="1695" y="1162"/>
                    <a:pt x="1325" y="1162"/>
                  </a:cubicBezTo>
                  <a:cubicBezTo>
                    <a:pt x="1173" y="1162"/>
                    <a:pt x="1017" y="1192"/>
                    <a:pt x="868" y="1251"/>
                  </a:cubicBezTo>
                  <a:cubicBezTo>
                    <a:pt x="307" y="1455"/>
                    <a:pt x="1" y="2093"/>
                    <a:pt x="205" y="2680"/>
                  </a:cubicBezTo>
                  <a:cubicBezTo>
                    <a:pt x="383" y="3063"/>
                    <a:pt x="741" y="3344"/>
                    <a:pt x="1175" y="3370"/>
                  </a:cubicBezTo>
                  <a:cubicBezTo>
                    <a:pt x="868" y="3650"/>
                    <a:pt x="792" y="4110"/>
                    <a:pt x="919" y="4493"/>
                  </a:cubicBezTo>
                  <a:cubicBezTo>
                    <a:pt x="1112" y="4935"/>
                    <a:pt x="1536" y="5189"/>
                    <a:pt x="1974" y="5189"/>
                  </a:cubicBezTo>
                  <a:cubicBezTo>
                    <a:pt x="2117" y="5189"/>
                    <a:pt x="2261" y="5162"/>
                    <a:pt x="2400" y="5105"/>
                  </a:cubicBezTo>
                  <a:cubicBezTo>
                    <a:pt x="2910" y="4901"/>
                    <a:pt x="3216" y="4365"/>
                    <a:pt x="3114" y="3854"/>
                  </a:cubicBezTo>
                  <a:lnTo>
                    <a:pt x="6432" y="2527"/>
                  </a:lnTo>
                  <a:lnTo>
                    <a:pt x="64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0"/>
            <p:cNvSpPr/>
            <p:nvPr/>
          </p:nvSpPr>
          <p:spPr>
            <a:xfrm>
              <a:off x="8713850" y="1455136"/>
              <a:ext cx="295932" cy="294901"/>
            </a:xfrm>
            <a:custGeom>
              <a:avLst/>
              <a:gdLst/>
              <a:ahLst/>
              <a:cxnLst/>
              <a:rect l="l" t="t" r="r" b="b"/>
              <a:pathLst>
                <a:path w="9189" h="9157" extrusionOk="0">
                  <a:moveTo>
                    <a:pt x="6560" y="1"/>
                  </a:moveTo>
                  <a:cubicBezTo>
                    <a:pt x="6254" y="1"/>
                    <a:pt x="5946" y="129"/>
                    <a:pt x="5717" y="385"/>
                  </a:cubicBezTo>
                  <a:cubicBezTo>
                    <a:pt x="5335" y="768"/>
                    <a:pt x="5284" y="1355"/>
                    <a:pt x="5590" y="1814"/>
                  </a:cubicBezTo>
                  <a:lnTo>
                    <a:pt x="1864" y="5719"/>
                  </a:lnTo>
                  <a:cubicBezTo>
                    <a:pt x="1681" y="5607"/>
                    <a:pt x="1477" y="5552"/>
                    <a:pt x="1275" y="5552"/>
                  </a:cubicBezTo>
                  <a:cubicBezTo>
                    <a:pt x="969" y="5552"/>
                    <a:pt x="665" y="5677"/>
                    <a:pt x="434" y="5923"/>
                  </a:cubicBezTo>
                  <a:cubicBezTo>
                    <a:pt x="0" y="6357"/>
                    <a:pt x="0" y="7072"/>
                    <a:pt x="434" y="7505"/>
                  </a:cubicBezTo>
                  <a:cubicBezTo>
                    <a:pt x="639" y="7710"/>
                    <a:pt x="911" y="7812"/>
                    <a:pt x="1191" y="7812"/>
                  </a:cubicBezTo>
                  <a:cubicBezTo>
                    <a:pt x="1330" y="7812"/>
                    <a:pt x="1472" y="7786"/>
                    <a:pt x="1608" y="7735"/>
                  </a:cubicBezTo>
                  <a:lnTo>
                    <a:pt x="1608" y="7735"/>
                  </a:lnTo>
                  <a:cubicBezTo>
                    <a:pt x="1455" y="8118"/>
                    <a:pt x="1557" y="8577"/>
                    <a:pt x="1864" y="8858"/>
                  </a:cubicBezTo>
                  <a:cubicBezTo>
                    <a:pt x="2077" y="9060"/>
                    <a:pt x="2340" y="9157"/>
                    <a:pt x="2604" y="9157"/>
                  </a:cubicBezTo>
                  <a:cubicBezTo>
                    <a:pt x="2908" y="9157"/>
                    <a:pt x="3214" y="9028"/>
                    <a:pt x="3446" y="8782"/>
                  </a:cubicBezTo>
                  <a:cubicBezTo>
                    <a:pt x="3829" y="8399"/>
                    <a:pt x="3880" y="7812"/>
                    <a:pt x="3574" y="7352"/>
                  </a:cubicBezTo>
                  <a:lnTo>
                    <a:pt x="7300" y="3447"/>
                  </a:lnTo>
                  <a:cubicBezTo>
                    <a:pt x="7483" y="3559"/>
                    <a:pt x="7690" y="3614"/>
                    <a:pt x="7896" y="3614"/>
                  </a:cubicBezTo>
                  <a:cubicBezTo>
                    <a:pt x="8207" y="3614"/>
                    <a:pt x="8514" y="3489"/>
                    <a:pt x="8729" y="3243"/>
                  </a:cubicBezTo>
                  <a:cubicBezTo>
                    <a:pt x="9189" y="2809"/>
                    <a:pt x="9189" y="2095"/>
                    <a:pt x="8729" y="1661"/>
                  </a:cubicBezTo>
                  <a:cubicBezTo>
                    <a:pt x="8525" y="1457"/>
                    <a:pt x="8264" y="1355"/>
                    <a:pt x="7992" y="1355"/>
                  </a:cubicBezTo>
                  <a:cubicBezTo>
                    <a:pt x="7856" y="1355"/>
                    <a:pt x="7717" y="1380"/>
                    <a:pt x="7581" y="1431"/>
                  </a:cubicBezTo>
                  <a:cubicBezTo>
                    <a:pt x="7734" y="1048"/>
                    <a:pt x="7632" y="589"/>
                    <a:pt x="7325" y="308"/>
                  </a:cubicBezTo>
                  <a:cubicBezTo>
                    <a:pt x="7108" y="103"/>
                    <a:pt x="6835" y="1"/>
                    <a:pt x="6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0"/>
            <p:cNvSpPr/>
            <p:nvPr/>
          </p:nvSpPr>
          <p:spPr>
            <a:xfrm>
              <a:off x="8627959" y="1924524"/>
              <a:ext cx="251328" cy="326011"/>
            </a:xfrm>
            <a:custGeom>
              <a:avLst/>
              <a:gdLst/>
              <a:ahLst/>
              <a:cxnLst/>
              <a:rect l="l" t="t" r="r" b="b"/>
              <a:pathLst>
                <a:path w="7804" h="10123" extrusionOk="0">
                  <a:moveTo>
                    <a:pt x="3364" y="0"/>
                  </a:moveTo>
                  <a:cubicBezTo>
                    <a:pt x="3233" y="0"/>
                    <a:pt x="3101" y="25"/>
                    <a:pt x="2974" y="77"/>
                  </a:cubicBezTo>
                  <a:cubicBezTo>
                    <a:pt x="2565" y="230"/>
                    <a:pt x="2310" y="587"/>
                    <a:pt x="2285" y="1021"/>
                  </a:cubicBezTo>
                  <a:cubicBezTo>
                    <a:pt x="2092" y="829"/>
                    <a:pt x="1816" y="720"/>
                    <a:pt x="1538" y="720"/>
                  </a:cubicBezTo>
                  <a:cubicBezTo>
                    <a:pt x="1410" y="720"/>
                    <a:pt x="1282" y="743"/>
                    <a:pt x="1162" y="791"/>
                  </a:cubicBezTo>
                  <a:cubicBezTo>
                    <a:pt x="1" y="1323"/>
                    <a:pt x="444" y="3002"/>
                    <a:pt x="1624" y="3002"/>
                  </a:cubicBezTo>
                  <a:cubicBezTo>
                    <a:pt x="1689" y="3002"/>
                    <a:pt x="1756" y="2997"/>
                    <a:pt x="1825" y="2986"/>
                  </a:cubicBezTo>
                  <a:lnTo>
                    <a:pt x="3816" y="8014"/>
                  </a:lnTo>
                  <a:cubicBezTo>
                    <a:pt x="3357" y="8295"/>
                    <a:pt x="3203" y="8882"/>
                    <a:pt x="3408" y="9392"/>
                  </a:cubicBezTo>
                  <a:cubicBezTo>
                    <a:pt x="3567" y="9851"/>
                    <a:pt x="3991" y="10122"/>
                    <a:pt x="4448" y="10122"/>
                  </a:cubicBezTo>
                  <a:cubicBezTo>
                    <a:pt x="4577" y="10122"/>
                    <a:pt x="4708" y="10101"/>
                    <a:pt x="4837" y="10056"/>
                  </a:cubicBezTo>
                  <a:cubicBezTo>
                    <a:pt x="5220" y="9877"/>
                    <a:pt x="5500" y="9520"/>
                    <a:pt x="5500" y="9086"/>
                  </a:cubicBezTo>
                  <a:cubicBezTo>
                    <a:pt x="5712" y="9298"/>
                    <a:pt x="5996" y="9412"/>
                    <a:pt x="6278" y="9412"/>
                  </a:cubicBezTo>
                  <a:cubicBezTo>
                    <a:pt x="6405" y="9412"/>
                    <a:pt x="6530" y="9389"/>
                    <a:pt x="6649" y="9341"/>
                  </a:cubicBezTo>
                  <a:cubicBezTo>
                    <a:pt x="7804" y="8812"/>
                    <a:pt x="7394" y="7127"/>
                    <a:pt x="6232" y="7127"/>
                  </a:cubicBezTo>
                  <a:cubicBezTo>
                    <a:pt x="6161" y="7127"/>
                    <a:pt x="6087" y="7133"/>
                    <a:pt x="6011" y="7146"/>
                  </a:cubicBezTo>
                  <a:lnTo>
                    <a:pt x="3995" y="2118"/>
                  </a:lnTo>
                  <a:cubicBezTo>
                    <a:pt x="4454" y="1812"/>
                    <a:pt x="4607" y="1225"/>
                    <a:pt x="4403" y="740"/>
                  </a:cubicBezTo>
                  <a:cubicBezTo>
                    <a:pt x="4245" y="286"/>
                    <a:pt x="3812" y="0"/>
                    <a:pt x="3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0"/>
            <p:cNvSpPr/>
            <p:nvPr/>
          </p:nvSpPr>
          <p:spPr>
            <a:xfrm>
              <a:off x="8208360" y="1492880"/>
              <a:ext cx="335383" cy="219026"/>
            </a:xfrm>
            <a:custGeom>
              <a:avLst/>
              <a:gdLst/>
              <a:ahLst/>
              <a:cxnLst/>
              <a:rect l="l" t="t" r="r" b="b"/>
              <a:pathLst>
                <a:path w="10414" h="6801" extrusionOk="0">
                  <a:moveTo>
                    <a:pt x="1963" y="0"/>
                  </a:moveTo>
                  <a:cubicBezTo>
                    <a:pt x="1521" y="0"/>
                    <a:pt x="1094" y="265"/>
                    <a:pt x="919" y="693"/>
                  </a:cubicBezTo>
                  <a:cubicBezTo>
                    <a:pt x="766" y="1101"/>
                    <a:pt x="868" y="1535"/>
                    <a:pt x="1174" y="1841"/>
                  </a:cubicBezTo>
                  <a:cubicBezTo>
                    <a:pt x="740" y="1867"/>
                    <a:pt x="357" y="2122"/>
                    <a:pt x="204" y="2531"/>
                  </a:cubicBezTo>
                  <a:cubicBezTo>
                    <a:pt x="0" y="3092"/>
                    <a:pt x="306" y="3756"/>
                    <a:pt x="893" y="3960"/>
                  </a:cubicBezTo>
                  <a:cubicBezTo>
                    <a:pt x="1028" y="4016"/>
                    <a:pt x="1170" y="4044"/>
                    <a:pt x="1312" y="4044"/>
                  </a:cubicBezTo>
                  <a:cubicBezTo>
                    <a:pt x="1682" y="4044"/>
                    <a:pt x="2050" y="3858"/>
                    <a:pt x="2272" y="3526"/>
                  </a:cubicBezTo>
                  <a:lnTo>
                    <a:pt x="7325" y="5466"/>
                  </a:lnTo>
                  <a:cubicBezTo>
                    <a:pt x="7223" y="6002"/>
                    <a:pt x="7529" y="6538"/>
                    <a:pt x="8040" y="6716"/>
                  </a:cubicBezTo>
                  <a:cubicBezTo>
                    <a:pt x="8178" y="6773"/>
                    <a:pt x="8323" y="6800"/>
                    <a:pt x="8465" y="6800"/>
                  </a:cubicBezTo>
                  <a:cubicBezTo>
                    <a:pt x="8902" y="6800"/>
                    <a:pt x="9321" y="6546"/>
                    <a:pt x="9494" y="6104"/>
                  </a:cubicBezTo>
                  <a:cubicBezTo>
                    <a:pt x="9648" y="5721"/>
                    <a:pt x="9546" y="5261"/>
                    <a:pt x="9265" y="4981"/>
                  </a:cubicBezTo>
                  <a:cubicBezTo>
                    <a:pt x="9673" y="4955"/>
                    <a:pt x="10056" y="4674"/>
                    <a:pt x="10209" y="4292"/>
                  </a:cubicBezTo>
                  <a:cubicBezTo>
                    <a:pt x="10413" y="3705"/>
                    <a:pt x="10107" y="3067"/>
                    <a:pt x="9546" y="2862"/>
                  </a:cubicBezTo>
                  <a:cubicBezTo>
                    <a:pt x="9404" y="2806"/>
                    <a:pt x="9257" y="2779"/>
                    <a:pt x="9112" y="2779"/>
                  </a:cubicBezTo>
                  <a:cubicBezTo>
                    <a:pt x="8733" y="2779"/>
                    <a:pt x="8370" y="2964"/>
                    <a:pt x="8167" y="3296"/>
                  </a:cubicBezTo>
                  <a:lnTo>
                    <a:pt x="3114" y="1331"/>
                  </a:lnTo>
                  <a:cubicBezTo>
                    <a:pt x="3190" y="795"/>
                    <a:pt x="2884" y="285"/>
                    <a:pt x="2374" y="80"/>
                  </a:cubicBezTo>
                  <a:cubicBezTo>
                    <a:pt x="2240" y="26"/>
                    <a:pt x="2101" y="0"/>
                    <a:pt x="1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0"/>
            <p:cNvSpPr/>
            <p:nvPr/>
          </p:nvSpPr>
          <p:spPr>
            <a:xfrm>
              <a:off x="8464809" y="2306121"/>
              <a:ext cx="335383" cy="218382"/>
            </a:xfrm>
            <a:custGeom>
              <a:avLst/>
              <a:gdLst/>
              <a:ahLst/>
              <a:cxnLst/>
              <a:rect l="l" t="t" r="r" b="b"/>
              <a:pathLst>
                <a:path w="10414" h="6781" extrusionOk="0">
                  <a:moveTo>
                    <a:pt x="1936" y="1"/>
                  </a:moveTo>
                  <a:cubicBezTo>
                    <a:pt x="1504" y="1"/>
                    <a:pt x="1090" y="263"/>
                    <a:pt x="919" y="683"/>
                  </a:cubicBezTo>
                  <a:cubicBezTo>
                    <a:pt x="766" y="1091"/>
                    <a:pt x="868" y="1550"/>
                    <a:pt x="1149" y="1831"/>
                  </a:cubicBezTo>
                  <a:cubicBezTo>
                    <a:pt x="740" y="1857"/>
                    <a:pt x="357" y="2112"/>
                    <a:pt x="204" y="2520"/>
                  </a:cubicBezTo>
                  <a:cubicBezTo>
                    <a:pt x="0" y="3107"/>
                    <a:pt x="306" y="3745"/>
                    <a:pt x="893" y="3949"/>
                  </a:cubicBezTo>
                  <a:cubicBezTo>
                    <a:pt x="1028" y="4006"/>
                    <a:pt x="1170" y="4033"/>
                    <a:pt x="1312" y="4033"/>
                  </a:cubicBezTo>
                  <a:cubicBezTo>
                    <a:pt x="1682" y="4033"/>
                    <a:pt x="2050" y="3848"/>
                    <a:pt x="2272" y="3516"/>
                  </a:cubicBezTo>
                  <a:lnTo>
                    <a:pt x="7325" y="5455"/>
                  </a:lnTo>
                  <a:cubicBezTo>
                    <a:pt x="7200" y="6265"/>
                    <a:pt x="7837" y="6781"/>
                    <a:pt x="8479" y="6781"/>
                  </a:cubicBezTo>
                  <a:cubicBezTo>
                    <a:pt x="8889" y="6781"/>
                    <a:pt x="9301" y="6571"/>
                    <a:pt x="9520" y="6093"/>
                  </a:cubicBezTo>
                  <a:cubicBezTo>
                    <a:pt x="9648" y="5710"/>
                    <a:pt x="9546" y="5251"/>
                    <a:pt x="9265" y="4970"/>
                  </a:cubicBezTo>
                  <a:cubicBezTo>
                    <a:pt x="9673" y="4945"/>
                    <a:pt x="10056" y="4664"/>
                    <a:pt x="10209" y="4281"/>
                  </a:cubicBezTo>
                  <a:cubicBezTo>
                    <a:pt x="10413" y="3694"/>
                    <a:pt x="10107" y="3056"/>
                    <a:pt x="9546" y="2852"/>
                  </a:cubicBezTo>
                  <a:cubicBezTo>
                    <a:pt x="9404" y="2795"/>
                    <a:pt x="9257" y="2768"/>
                    <a:pt x="9112" y="2768"/>
                  </a:cubicBezTo>
                  <a:cubicBezTo>
                    <a:pt x="8733" y="2768"/>
                    <a:pt x="8370" y="2954"/>
                    <a:pt x="8167" y="3286"/>
                  </a:cubicBezTo>
                  <a:lnTo>
                    <a:pt x="3114" y="1321"/>
                  </a:lnTo>
                  <a:cubicBezTo>
                    <a:pt x="3190" y="785"/>
                    <a:pt x="2884" y="274"/>
                    <a:pt x="2374" y="96"/>
                  </a:cubicBezTo>
                  <a:cubicBezTo>
                    <a:pt x="2231" y="31"/>
                    <a:pt x="2083" y="1"/>
                    <a:pt x="1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0"/>
            <p:cNvSpPr/>
            <p:nvPr/>
          </p:nvSpPr>
          <p:spPr>
            <a:xfrm>
              <a:off x="8847018" y="1138786"/>
              <a:ext cx="330456" cy="218608"/>
            </a:xfrm>
            <a:custGeom>
              <a:avLst/>
              <a:gdLst/>
              <a:ahLst/>
              <a:cxnLst/>
              <a:rect l="l" t="t" r="r" b="b"/>
              <a:pathLst>
                <a:path w="10261" h="6788" extrusionOk="0">
                  <a:moveTo>
                    <a:pt x="1821" y="1"/>
                  </a:moveTo>
                  <a:cubicBezTo>
                    <a:pt x="1410" y="1"/>
                    <a:pt x="1000" y="211"/>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40"/>
                    <a:pt x="2144" y="3521"/>
                  </a:cubicBezTo>
                  <a:lnTo>
                    <a:pt x="7172" y="5461"/>
                  </a:lnTo>
                  <a:cubicBezTo>
                    <a:pt x="7146" y="5588"/>
                    <a:pt x="7146" y="5716"/>
                    <a:pt x="7172" y="5843"/>
                  </a:cubicBezTo>
                  <a:cubicBezTo>
                    <a:pt x="7223" y="6099"/>
                    <a:pt x="7351" y="6328"/>
                    <a:pt x="7555" y="6481"/>
                  </a:cubicBezTo>
                  <a:cubicBezTo>
                    <a:pt x="7657" y="6584"/>
                    <a:pt x="7784" y="6635"/>
                    <a:pt x="7912" y="6686"/>
                  </a:cubicBezTo>
                  <a:cubicBezTo>
                    <a:pt x="8048" y="6754"/>
                    <a:pt x="8196" y="6788"/>
                    <a:pt x="8347" y="6788"/>
                  </a:cubicBezTo>
                  <a:cubicBezTo>
                    <a:pt x="8423" y="6788"/>
                    <a:pt x="8499" y="6779"/>
                    <a:pt x="8576" y="6762"/>
                  </a:cubicBezTo>
                  <a:cubicBezTo>
                    <a:pt x="8856" y="6686"/>
                    <a:pt x="9112" y="6532"/>
                    <a:pt x="9265" y="6303"/>
                  </a:cubicBezTo>
                  <a:cubicBezTo>
                    <a:pt x="9316" y="6226"/>
                    <a:pt x="9341" y="6150"/>
                    <a:pt x="9367" y="6099"/>
                  </a:cubicBezTo>
                  <a:cubicBezTo>
                    <a:pt x="9418" y="5996"/>
                    <a:pt x="9418" y="5894"/>
                    <a:pt x="9443" y="5767"/>
                  </a:cubicBezTo>
                  <a:cubicBezTo>
                    <a:pt x="9443" y="5665"/>
                    <a:pt x="9443" y="5563"/>
                    <a:pt x="9418" y="5461"/>
                  </a:cubicBezTo>
                  <a:cubicBezTo>
                    <a:pt x="9392" y="5409"/>
                    <a:pt x="9392" y="5384"/>
                    <a:pt x="9367" y="5333"/>
                  </a:cubicBezTo>
                  <a:cubicBezTo>
                    <a:pt x="9316" y="5180"/>
                    <a:pt x="9214" y="5052"/>
                    <a:pt x="9112" y="4925"/>
                  </a:cubicBezTo>
                  <a:cubicBezTo>
                    <a:pt x="9239" y="4925"/>
                    <a:pt x="9341" y="4899"/>
                    <a:pt x="9443" y="4874"/>
                  </a:cubicBezTo>
                  <a:cubicBezTo>
                    <a:pt x="9571" y="4822"/>
                    <a:pt x="9724" y="4746"/>
                    <a:pt x="9826" y="4644"/>
                  </a:cubicBezTo>
                  <a:cubicBezTo>
                    <a:pt x="9903" y="4567"/>
                    <a:pt x="9979" y="4491"/>
                    <a:pt x="10030" y="4389"/>
                  </a:cubicBezTo>
                  <a:cubicBezTo>
                    <a:pt x="10056" y="4363"/>
                    <a:pt x="10056" y="4312"/>
                    <a:pt x="10081" y="4261"/>
                  </a:cubicBezTo>
                  <a:cubicBezTo>
                    <a:pt x="10260" y="3751"/>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6"/>
                  </a:cubicBezTo>
                  <a:lnTo>
                    <a:pt x="7121" y="2934"/>
                  </a:lnTo>
                  <a:lnTo>
                    <a:pt x="2986" y="1326"/>
                  </a:lnTo>
                  <a:cubicBezTo>
                    <a:pt x="3111" y="516"/>
                    <a:pt x="2465"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0"/>
            <p:cNvSpPr/>
            <p:nvPr/>
          </p:nvSpPr>
          <p:spPr>
            <a:xfrm>
              <a:off x="8146688" y="1913606"/>
              <a:ext cx="335415" cy="220765"/>
            </a:xfrm>
            <a:custGeom>
              <a:avLst/>
              <a:gdLst/>
              <a:ahLst/>
              <a:cxnLst/>
              <a:rect l="l" t="t" r="r" b="b"/>
              <a:pathLst>
                <a:path w="10415" h="6855" extrusionOk="0">
                  <a:moveTo>
                    <a:pt x="8441" y="0"/>
                  </a:moveTo>
                  <a:cubicBezTo>
                    <a:pt x="8298" y="0"/>
                    <a:pt x="8153" y="27"/>
                    <a:pt x="8015" y="84"/>
                  </a:cubicBezTo>
                  <a:cubicBezTo>
                    <a:pt x="7505" y="288"/>
                    <a:pt x="7198" y="799"/>
                    <a:pt x="7300" y="1334"/>
                  </a:cubicBezTo>
                  <a:lnTo>
                    <a:pt x="2272" y="3325"/>
                  </a:lnTo>
                  <a:cubicBezTo>
                    <a:pt x="2052" y="3013"/>
                    <a:pt x="1686" y="2833"/>
                    <a:pt x="1317" y="2833"/>
                  </a:cubicBezTo>
                  <a:cubicBezTo>
                    <a:pt x="1173" y="2833"/>
                    <a:pt x="1030" y="2860"/>
                    <a:pt x="894" y="2917"/>
                  </a:cubicBezTo>
                  <a:cubicBezTo>
                    <a:pt x="307" y="3121"/>
                    <a:pt x="1" y="3785"/>
                    <a:pt x="231" y="4346"/>
                  </a:cubicBezTo>
                  <a:cubicBezTo>
                    <a:pt x="384" y="4754"/>
                    <a:pt x="741" y="5010"/>
                    <a:pt x="1175" y="5035"/>
                  </a:cubicBezTo>
                  <a:cubicBezTo>
                    <a:pt x="869" y="5316"/>
                    <a:pt x="792" y="5775"/>
                    <a:pt x="945" y="6184"/>
                  </a:cubicBezTo>
                  <a:cubicBezTo>
                    <a:pt x="1118" y="6606"/>
                    <a:pt x="1536" y="6855"/>
                    <a:pt x="1971" y="6855"/>
                  </a:cubicBezTo>
                  <a:cubicBezTo>
                    <a:pt x="2115" y="6855"/>
                    <a:pt x="2261" y="6828"/>
                    <a:pt x="2400" y="6771"/>
                  </a:cubicBezTo>
                  <a:cubicBezTo>
                    <a:pt x="2910" y="6567"/>
                    <a:pt x="3217" y="6056"/>
                    <a:pt x="3115" y="5520"/>
                  </a:cubicBezTo>
                  <a:lnTo>
                    <a:pt x="8168" y="3529"/>
                  </a:lnTo>
                  <a:cubicBezTo>
                    <a:pt x="8370" y="3842"/>
                    <a:pt x="8731" y="4022"/>
                    <a:pt x="9108" y="4022"/>
                  </a:cubicBezTo>
                  <a:cubicBezTo>
                    <a:pt x="9255" y="4022"/>
                    <a:pt x="9404" y="3995"/>
                    <a:pt x="9546" y="3938"/>
                  </a:cubicBezTo>
                  <a:cubicBezTo>
                    <a:pt x="10108" y="3734"/>
                    <a:pt x="10414" y="3070"/>
                    <a:pt x="10210" y="2509"/>
                  </a:cubicBezTo>
                  <a:cubicBezTo>
                    <a:pt x="10031" y="2100"/>
                    <a:pt x="9674" y="1845"/>
                    <a:pt x="9240" y="1819"/>
                  </a:cubicBezTo>
                  <a:cubicBezTo>
                    <a:pt x="9546" y="1539"/>
                    <a:pt x="9648" y="1079"/>
                    <a:pt x="9495" y="696"/>
                  </a:cubicBezTo>
                  <a:cubicBezTo>
                    <a:pt x="9303" y="254"/>
                    <a:pt x="8879" y="0"/>
                    <a:pt x="8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0"/>
            <p:cNvSpPr/>
            <p:nvPr/>
          </p:nvSpPr>
          <p:spPr>
            <a:xfrm>
              <a:off x="8362912" y="1123553"/>
              <a:ext cx="329586" cy="247495"/>
            </a:xfrm>
            <a:custGeom>
              <a:avLst/>
              <a:gdLst/>
              <a:ahLst/>
              <a:cxnLst/>
              <a:rect l="l" t="t" r="r" b="b"/>
              <a:pathLst>
                <a:path w="10234" h="7685" extrusionOk="0">
                  <a:moveTo>
                    <a:pt x="8131" y="0"/>
                  </a:moveTo>
                  <a:cubicBezTo>
                    <a:pt x="7422" y="0"/>
                    <a:pt x="6721" y="652"/>
                    <a:pt x="6993" y="1518"/>
                  </a:cubicBezTo>
                  <a:lnTo>
                    <a:pt x="3649" y="3407"/>
                  </a:lnTo>
                  <a:lnTo>
                    <a:pt x="2296" y="4172"/>
                  </a:lnTo>
                  <a:cubicBezTo>
                    <a:pt x="2043" y="3905"/>
                    <a:pt x="1743" y="3791"/>
                    <a:pt x="1454" y="3791"/>
                  </a:cubicBezTo>
                  <a:cubicBezTo>
                    <a:pt x="692" y="3791"/>
                    <a:pt x="1" y="4580"/>
                    <a:pt x="408" y="5449"/>
                  </a:cubicBezTo>
                  <a:cubicBezTo>
                    <a:pt x="510" y="5627"/>
                    <a:pt x="663" y="5780"/>
                    <a:pt x="842" y="5857"/>
                  </a:cubicBezTo>
                  <a:cubicBezTo>
                    <a:pt x="918" y="5908"/>
                    <a:pt x="1020" y="5934"/>
                    <a:pt x="1122" y="5959"/>
                  </a:cubicBezTo>
                  <a:cubicBezTo>
                    <a:pt x="1173" y="5959"/>
                    <a:pt x="1224" y="5985"/>
                    <a:pt x="1275" y="5985"/>
                  </a:cubicBezTo>
                  <a:lnTo>
                    <a:pt x="1429" y="5985"/>
                  </a:lnTo>
                  <a:cubicBezTo>
                    <a:pt x="1327" y="6138"/>
                    <a:pt x="1250" y="6342"/>
                    <a:pt x="1224" y="6546"/>
                  </a:cubicBezTo>
                  <a:cubicBezTo>
                    <a:pt x="1199" y="6750"/>
                    <a:pt x="1250" y="6980"/>
                    <a:pt x="1352" y="7159"/>
                  </a:cubicBezTo>
                  <a:cubicBezTo>
                    <a:pt x="1429" y="7286"/>
                    <a:pt x="1531" y="7388"/>
                    <a:pt x="1658" y="7465"/>
                  </a:cubicBezTo>
                  <a:cubicBezTo>
                    <a:pt x="1841" y="7607"/>
                    <a:pt x="2056" y="7685"/>
                    <a:pt x="2291" y="7685"/>
                  </a:cubicBezTo>
                  <a:cubicBezTo>
                    <a:pt x="2351" y="7685"/>
                    <a:pt x="2412" y="7679"/>
                    <a:pt x="2475" y="7669"/>
                  </a:cubicBezTo>
                  <a:cubicBezTo>
                    <a:pt x="2603" y="7644"/>
                    <a:pt x="2756" y="7592"/>
                    <a:pt x="2883" y="7541"/>
                  </a:cubicBezTo>
                  <a:cubicBezTo>
                    <a:pt x="3139" y="7388"/>
                    <a:pt x="3317" y="7184"/>
                    <a:pt x="3419" y="6929"/>
                  </a:cubicBezTo>
                  <a:cubicBezTo>
                    <a:pt x="3521" y="6699"/>
                    <a:pt x="3521" y="6444"/>
                    <a:pt x="3445" y="6189"/>
                  </a:cubicBezTo>
                  <a:lnTo>
                    <a:pt x="8167" y="3534"/>
                  </a:lnTo>
                  <a:cubicBezTo>
                    <a:pt x="8388" y="3787"/>
                    <a:pt x="8706" y="3923"/>
                    <a:pt x="9026" y="3923"/>
                  </a:cubicBezTo>
                  <a:cubicBezTo>
                    <a:pt x="9223" y="3923"/>
                    <a:pt x="9421" y="3871"/>
                    <a:pt x="9596" y="3764"/>
                  </a:cubicBezTo>
                  <a:cubicBezTo>
                    <a:pt x="9749" y="3688"/>
                    <a:pt x="9902" y="3560"/>
                    <a:pt x="10004" y="3407"/>
                  </a:cubicBezTo>
                  <a:cubicBezTo>
                    <a:pt x="10234" y="3049"/>
                    <a:pt x="10234" y="2616"/>
                    <a:pt x="10030" y="2258"/>
                  </a:cubicBezTo>
                  <a:cubicBezTo>
                    <a:pt x="9845" y="1934"/>
                    <a:pt x="9492" y="1715"/>
                    <a:pt x="9123" y="1715"/>
                  </a:cubicBezTo>
                  <a:cubicBezTo>
                    <a:pt x="9085" y="1715"/>
                    <a:pt x="9047" y="1718"/>
                    <a:pt x="9009" y="1722"/>
                  </a:cubicBezTo>
                  <a:cubicBezTo>
                    <a:pt x="9238" y="1391"/>
                    <a:pt x="9290" y="931"/>
                    <a:pt x="9085" y="548"/>
                  </a:cubicBezTo>
                  <a:cubicBezTo>
                    <a:pt x="8846" y="164"/>
                    <a:pt x="8488" y="0"/>
                    <a:pt x="8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0"/>
            <p:cNvSpPr/>
            <p:nvPr/>
          </p:nvSpPr>
          <p:spPr>
            <a:xfrm>
              <a:off x="9040988" y="3847484"/>
              <a:ext cx="143860" cy="325979"/>
            </a:xfrm>
            <a:custGeom>
              <a:avLst/>
              <a:gdLst/>
              <a:ahLst/>
              <a:cxnLst/>
              <a:rect l="l" t="t" r="r" b="b"/>
              <a:pathLst>
                <a:path w="4467" h="10122" extrusionOk="0">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0"/>
            <p:cNvSpPr/>
            <p:nvPr/>
          </p:nvSpPr>
          <p:spPr>
            <a:xfrm>
              <a:off x="8974549" y="3409786"/>
              <a:ext cx="209494" cy="167112"/>
            </a:xfrm>
            <a:custGeom>
              <a:avLst/>
              <a:gdLst/>
              <a:ahLst/>
              <a:cxnLst/>
              <a:rect l="l" t="t" r="r" b="b"/>
              <a:pathLst>
                <a:path w="6505" h="5189" extrusionOk="0">
                  <a:moveTo>
                    <a:pt x="6504" y="0"/>
                  </a:moveTo>
                  <a:lnTo>
                    <a:pt x="2344" y="1659"/>
                  </a:lnTo>
                  <a:cubicBezTo>
                    <a:pt x="2096" y="1304"/>
                    <a:pt x="1750" y="1152"/>
                    <a:pt x="1408" y="1152"/>
                  </a:cubicBezTo>
                  <a:cubicBezTo>
                    <a:pt x="694" y="1152"/>
                    <a:pt x="1" y="1817"/>
                    <a:pt x="277" y="2680"/>
                  </a:cubicBezTo>
                  <a:cubicBezTo>
                    <a:pt x="455" y="3063"/>
                    <a:pt x="813" y="3343"/>
                    <a:pt x="1247" y="3369"/>
                  </a:cubicBezTo>
                  <a:cubicBezTo>
                    <a:pt x="940" y="3650"/>
                    <a:pt x="864" y="4109"/>
                    <a:pt x="991" y="4492"/>
                  </a:cubicBezTo>
                  <a:cubicBezTo>
                    <a:pt x="1184" y="4934"/>
                    <a:pt x="1608" y="5188"/>
                    <a:pt x="2046" y="5188"/>
                  </a:cubicBezTo>
                  <a:cubicBezTo>
                    <a:pt x="2189" y="5188"/>
                    <a:pt x="2333" y="5161"/>
                    <a:pt x="2472" y="5104"/>
                  </a:cubicBezTo>
                  <a:cubicBezTo>
                    <a:pt x="2982" y="4900"/>
                    <a:pt x="3288" y="4364"/>
                    <a:pt x="3186" y="3854"/>
                  </a:cubicBezTo>
                  <a:lnTo>
                    <a:pt x="6504" y="2527"/>
                  </a:lnTo>
                  <a:lnTo>
                    <a:pt x="6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0"/>
            <p:cNvSpPr/>
            <p:nvPr/>
          </p:nvSpPr>
          <p:spPr>
            <a:xfrm>
              <a:off x="8703351" y="2995759"/>
              <a:ext cx="306431" cy="294611"/>
            </a:xfrm>
            <a:custGeom>
              <a:avLst/>
              <a:gdLst/>
              <a:ahLst/>
              <a:cxnLst/>
              <a:rect l="l" t="t" r="r" b="b"/>
              <a:pathLst>
                <a:path w="9515" h="9148" extrusionOk="0">
                  <a:moveTo>
                    <a:pt x="6891" y="1"/>
                  </a:moveTo>
                  <a:cubicBezTo>
                    <a:pt x="6576" y="1"/>
                    <a:pt x="6262" y="130"/>
                    <a:pt x="6043" y="376"/>
                  </a:cubicBezTo>
                  <a:cubicBezTo>
                    <a:pt x="5661" y="758"/>
                    <a:pt x="5610" y="1371"/>
                    <a:pt x="5916" y="1805"/>
                  </a:cubicBezTo>
                  <a:lnTo>
                    <a:pt x="2164" y="5735"/>
                  </a:lnTo>
                  <a:cubicBezTo>
                    <a:pt x="1964" y="5612"/>
                    <a:pt x="1761" y="5558"/>
                    <a:pt x="1568" y="5558"/>
                  </a:cubicBezTo>
                  <a:cubicBezTo>
                    <a:pt x="680" y="5558"/>
                    <a:pt x="1" y="6700"/>
                    <a:pt x="735" y="7496"/>
                  </a:cubicBezTo>
                  <a:cubicBezTo>
                    <a:pt x="939" y="7701"/>
                    <a:pt x="1211" y="7803"/>
                    <a:pt x="1483" y="7803"/>
                  </a:cubicBezTo>
                  <a:cubicBezTo>
                    <a:pt x="1620" y="7803"/>
                    <a:pt x="1756" y="7777"/>
                    <a:pt x="1883" y="7726"/>
                  </a:cubicBezTo>
                  <a:lnTo>
                    <a:pt x="1883" y="7726"/>
                  </a:lnTo>
                  <a:cubicBezTo>
                    <a:pt x="1756" y="8109"/>
                    <a:pt x="1858" y="8568"/>
                    <a:pt x="2164" y="8849"/>
                  </a:cubicBezTo>
                  <a:cubicBezTo>
                    <a:pt x="2377" y="9051"/>
                    <a:pt x="2640" y="9147"/>
                    <a:pt x="2904" y="9147"/>
                  </a:cubicBezTo>
                  <a:cubicBezTo>
                    <a:pt x="3208" y="9147"/>
                    <a:pt x="3514" y="9019"/>
                    <a:pt x="3746" y="8772"/>
                  </a:cubicBezTo>
                  <a:cubicBezTo>
                    <a:pt x="4129" y="8390"/>
                    <a:pt x="4180" y="7803"/>
                    <a:pt x="3874" y="7343"/>
                  </a:cubicBezTo>
                  <a:lnTo>
                    <a:pt x="7600" y="3438"/>
                  </a:lnTo>
                  <a:cubicBezTo>
                    <a:pt x="7784" y="3561"/>
                    <a:pt x="7992" y="3618"/>
                    <a:pt x="8201" y="3618"/>
                  </a:cubicBezTo>
                  <a:cubicBezTo>
                    <a:pt x="8513" y="3618"/>
                    <a:pt x="8825" y="3489"/>
                    <a:pt x="9055" y="3260"/>
                  </a:cubicBezTo>
                  <a:cubicBezTo>
                    <a:pt x="9515" y="2800"/>
                    <a:pt x="9515" y="2086"/>
                    <a:pt x="9055" y="1652"/>
                  </a:cubicBezTo>
                  <a:cubicBezTo>
                    <a:pt x="8853" y="1466"/>
                    <a:pt x="8583" y="1359"/>
                    <a:pt x="8314" y="1359"/>
                  </a:cubicBezTo>
                  <a:cubicBezTo>
                    <a:pt x="8175" y="1359"/>
                    <a:pt x="8036" y="1387"/>
                    <a:pt x="7907" y="1448"/>
                  </a:cubicBezTo>
                  <a:cubicBezTo>
                    <a:pt x="8060" y="1039"/>
                    <a:pt x="7958" y="605"/>
                    <a:pt x="7651" y="299"/>
                  </a:cubicBezTo>
                  <a:cubicBezTo>
                    <a:pt x="7438" y="98"/>
                    <a:pt x="7164" y="1"/>
                    <a:pt x="6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0"/>
            <p:cNvSpPr/>
            <p:nvPr/>
          </p:nvSpPr>
          <p:spPr>
            <a:xfrm>
              <a:off x="8627927" y="3465662"/>
              <a:ext cx="251553" cy="326011"/>
            </a:xfrm>
            <a:custGeom>
              <a:avLst/>
              <a:gdLst/>
              <a:ahLst/>
              <a:cxnLst/>
              <a:rect l="l" t="t" r="r" b="b"/>
              <a:pathLst>
                <a:path w="7811" h="10123" extrusionOk="0">
                  <a:moveTo>
                    <a:pt x="3365" y="1"/>
                  </a:moveTo>
                  <a:cubicBezTo>
                    <a:pt x="3234" y="1"/>
                    <a:pt x="3102" y="25"/>
                    <a:pt x="2975" y="77"/>
                  </a:cubicBezTo>
                  <a:cubicBezTo>
                    <a:pt x="2958" y="695"/>
                    <a:pt x="2432" y="1106"/>
                    <a:pt x="1888" y="1106"/>
                  </a:cubicBezTo>
                  <a:cubicBezTo>
                    <a:pt x="1623" y="1106"/>
                    <a:pt x="1354" y="1009"/>
                    <a:pt x="1137" y="792"/>
                  </a:cubicBezTo>
                  <a:lnTo>
                    <a:pt x="1137" y="792"/>
                  </a:lnTo>
                  <a:cubicBezTo>
                    <a:pt x="0" y="1324"/>
                    <a:pt x="445" y="3002"/>
                    <a:pt x="1603" y="3002"/>
                  </a:cubicBezTo>
                  <a:cubicBezTo>
                    <a:pt x="1667" y="3002"/>
                    <a:pt x="1733" y="2997"/>
                    <a:pt x="1801" y="2987"/>
                  </a:cubicBezTo>
                  <a:lnTo>
                    <a:pt x="3817" y="8015"/>
                  </a:lnTo>
                  <a:cubicBezTo>
                    <a:pt x="3358" y="8295"/>
                    <a:pt x="3179" y="8882"/>
                    <a:pt x="3383" y="9393"/>
                  </a:cubicBezTo>
                  <a:cubicBezTo>
                    <a:pt x="3562" y="9851"/>
                    <a:pt x="3991" y="10123"/>
                    <a:pt x="4449" y="10123"/>
                  </a:cubicBezTo>
                  <a:cubicBezTo>
                    <a:pt x="4578" y="10123"/>
                    <a:pt x="4709" y="10101"/>
                    <a:pt x="4838" y="10056"/>
                  </a:cubicBezTo>
                  <a:cubicBezTo>
                    <a:pt x="5221" y="9903"/>
                    <a:pt x="5501" y="9520"/>
                    <a:pt x="5501" y="9087"/>
                  </a:cubicBezTo>
                  <a:cubicBezTo>
                    <a:pt x="5714" y="9299"/>
                    <a:pt x="6000" y="9401"/>
                    <a:pt x="6283" y="9401"/>
                  </a:cubicBezTo>
                  <a:cubicBezTo>
                    <a:pt x="6408" y="9401"/>
                    <a:pt x="6533" y="9381"/>
                    <a:pt x="6650" y="9342"/>
                  </a:cubicBezTo>
                  <a:cubicBezTo>
                    <a:pt x="7810" y="8786"/>
                    <a:pt x="7368" y="7131"/>
                    <a:pt x="6212" y="7131"/>
                  </a:cubicBezTo>
                  <a:cubicBezTo>
                    <a:pt x="6147" y="7131"/>
                    <a:pt x="6081" y="7136"/>
                    <a:pt x="6012" y="7147"/>
                  </a:cubicBezTo>
                  <a:lnTo>
                    <a:pt x="3996" y="2119"/>
                  </a:lnTo>
                  <a:cubicBezTo>
                    <a:pt x="4455" y="1813"/>
                    <a:pt x="4608" y="1226"/>
                    <a:pt x="4404" y="741"/>
                  </a:cubicBezTo>
                  <a:cubicBezTo>
                    <a:pt x="4246" y="287"/>
                    <a:pt x="3813" y="1"/>
                    <a:pt x="3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0"/>
            <p:cNvSpPr/>
            <p:nvPr/>
          </p:nvSpPr>
          <p:spPr>
            <a:xfrm>
              <a:off x="8208360" y="3034018"/>
              <a:ext cx="336188" cy="219026"/>
            </a:xfrm>
            <a:custGeom>
              <a:avLst/>
              <a:gdLst/>
              <a:ahLst/>
              <a:cxnLst/>
              <a:rect l="l" t="t" r="r" b="b"/>
              <a:pathLst>
                <a:path w="10439" h="6801" extrusionOk="0">
                  <a:moveTo>
                    <a:pt x="1963" y="1"/>
                  </a:moveTo>
                  <a:cubicBezTo>
                    <a:pt x="1521" y="1"/>
                    <a:pt x="1094" y="265"/>
                    <a:pt x="919" y="693"/>
                  </a:cubicBezTo>
                  <a:cubicBezTo>
                    <a:pt x="766" y="1102"/>
                    <a:pt x="868" y="1536"/>
                    <a:pt x="1174" y="1842"/>
                  </a:cubicBezTo>
                  <a:cubicBezTo>
                    <a:pt x="740" y="1867"/>
                    <a:pt x="383" y="2123"/>
                    <a:pt x="204" y="2531"/>
                  </a:cubicBezTo>
                  <a:cubicBezTo>
                    <a:pt x="0" y="3093"/>
                    <a:pt x="306" y="3756"/>
                    <a:pt x="893" y="3960"/>
                  </a:cubicBezTo>
                  <a:cubicBezTo>
                    <a:pt x="1035" y="4017"/>
                    <a:pt x="1180" y="4044"/>
                    <a:pt x="1323" y="4044"/>
                  </a:cubicBezTo>
                  <a:cubicBezTo>
                    <a:pt x="1695" y="4044"/>
                    <a:pt x="2050" y="3859"/>
                    <a:pt x="2272" y="3526"/>
                  </a:cubicBezTo>
                  <a:lnTo>
                    <a:pt x="7325" y="5466"/>
                  </a:lnTo>
                  <a:cubicBezTo>
                    <a:pt x="7223" y="6002"/>
                    <a:pt x="7529" y="6538"/>
                    <a:pt x="8040" y="6717"/>
                  </a:cubicBezTo>
                  <a:cubicBezTo>
                    <a:pt x="8184" y="6773"/>
                    <a:pt x="8332" y="6800"/>
                    <a:pt x="8476" y="6800"/>
                  </a:cubicBezTo>
                  <a:cubicBezTo>
                    <a:pt x="8918" y="6800"/>
                    <a:pt x="9328" y="6547"/>
                    <a:pt x="9520" y="6104"/>
                  </a:cubicBezTo>
                  <a:cubicBezTo>
                    <a:pt x="9673" y="5721"/>
                    <a:pt x="9571" y="5262"/>
                    <a:pt x="9265" y="4981"/>
                  </a:cubicBezTo>
                  <a:cubicBezTo>
                    <a:pt x="9699" y="4956"/>
                    <a:pt x="10056" y="4675"/>
                    <a:pt x="10235" y="4292"/>
                  </a:cubicBezTo>
                  <a:cubicBezTo>
                    <a:pt x="10439" y="3705"/>
                    <a:pt x="10133" y="3067"/>
                    <a:pt x="9546" y="2863"/>
                  </a:cubicBezTo>
                  <a:cubicBezTo>
                    <a:pt x="9404" y="2806"/>
                    <a:pt x="9259" y="2779"/>
                    <a:pt x="9116" y="2779"/>
                  </a:cubicBezTo>
                  <a:cubicBezTo>
                    <a:pt x="8744" y="2779"/>
                    <a:pt x="8389" y="2964"/>
                    <a:pt x="8167" y="3297"/>
                  </a:cubicBezTo>
                  <a:lnTo>
                    <a:pt x="3114" y="1331"/>
                  </a:lnTo>
                  <a:cubicBezTo>
                    <a:pt x="3216" y="795"/>
                    <a:pt x="2910" y="285"/>
                    <a:pt x="2374" y="81"/>
                  </a:cubicBezTo>
                  <a:cubicBezTo>
                    <a:pt x="2240" y="26"/>
                    <a:pt x="2101" y="1"/>
                    <a:pt x="1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8464809" y="3847291"/>
              <a:ext cx="335383" cy="218382"/>
            </a:xfrm>
            <a:custGeom>
              <a:avLst/>
              <a:gdLst/>
              <a:ahLst/>
              <a:cxnLst/>
              <a:rect l="l" t="t" r="r" b="b"/>
              <a:pathLst>
                <a:path w="10414" h="6781" extrusionOk="0">
                  <a:moveTo>
                    <a:pt x="1936" y="0"/>
                  </a:moveTo>
                  <a:cubicBezTo>
                    <a:pt x="1504" y="0"/>
                    <a:pt x="1090" y="263"/>
                    <a:pt x="919" y="682"/>
                  </a:cubicBezTo>
                  <a:cubicBezTo>
                    <a:pt x="766" y="1090"/>
                    <a:pt x="868" y="1524"/>
                    <a:pt x="1149" y="1831"/>
                  </a:cubicBezTo>
                  <a:cubicBezTo>
                    <a:pt x="740" y="1856"/>
                    <a:pt x="357" y="2111"/>
                    <a:pt x="204" y="2520"/>
                  </a:cubicBezTo>
                  <a:cubicBezTo>
                    <a:pt x="0" y="3107"/>
                    <a:pt x="306" y="3745"/>
                    <a:pt x="893" y="3949"/>
                  </a:cubicBezTo>
                  <a:cubicBezTo>
                    <a:pt x="1028" y="4005"/>
                    <a:pt x="1170" y="4033"/>
                    <a:pt x="1312" y="4033"/>
                  </a:cubicBezTo>
                  <a:cubicBezTo>
                    <a:pt x="1682" y="4033"/>
                    <a:pt x="2050" y="3847"/>
                    <a:pt x="2272" y="3515"/>
                  </a:cubicBezTo>
                  <a:lnTo>
                    <a:pt x="7325" y="5455"/>
                  </a:lnTo>
                  <a:cubicBezTo>
                    <a:pt x="7200" y="6265"/>
                    <a:pt x="7837" y="6780"/>
                    <a:pt x="8479" y="6780"/>
                  </a:cubicBezTo>
                  <a:cubicBezTo>
                    <a:pt x="8889" y="6780"/>
                    <a:pt x="9301" y="6570"/>
                    <a:pt x="9520" y="6093"/>
                  </a:cubicBezTo>
                  <a:cubicBezTo>
                    <a:pt x="9648" y="5710"/>
                    <a:pt x="9546" y="5251"/>
                    <a:pt x="9265" y="4970"/>
                  </a:cubicBezTo>
                  <a:cubicBezTo>
                    <a:pt x="9673" y="4944"/>
                    <a:pt x="10056" y="4664"/>
                    <a:pt x="10209" y="4281"/>
                  </a:cubicBezTo>
                  <a:cubicBezTo>
                    <a:pt x="10413" y="3694"/>
                    <a:pt x="10107" y="3056"/>
                    <a:pt x="9546" y="2851"/>
                  </a:cubicBezTo>
                  <a:cubicBezTo>
                    <a:pt x="9404" y="2795"/>
                    <a:pt x="9257" y="2768"/>
                    <a:pt x="9112" y="2768"/>
                  </a:cubicBezTo>
                  <a:cubicBezTo>
                    <a:pt x="8733" y="2768"/>
                    <a:pt x="8370" y="2953"/>
                    <a:pt x="8167" y="3285"/>
                  </a:cubicBezTo>
                  <a:lnTo>
                    <a:pt x="3114" y="1346"/>
                  </a:lnTo>
                  <a:cubicBezTo>
                    <a:pt x="3190" y="784"/>
                    <a:pt x="2884" y="274"/>
                    <a:pt x="2374" y="95"/>
                  </a:cubicBezTo>
                  <a:cubicBezTo>
                    <a:pt x="2231" y="30"/>
                    <a:pt x="2083" y="0"/>
                    <a:pt x="1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0"/>
            <p:cNvSpPr/>
            <p:nvPr/>
          </p:nvSpPr>
          <p:spPr>
            <a:xfrm>
              <a:off x="8847018" y="2679924"/>
              <a:ext cx="330456" cy="218640"/>
            </a:xfrm>
            <a:custGeom>
              <a:avLst/>
              <a:gdLst/>
              <a:ahLst/>
              <a:cxnLst/>
              <a:rect l="l" t="t" r="r" b="b"/>
              <a:pathLst>
                <a:path w="10261" h="6789" extrusionOk="0">
                  <a:moveTo>
                    <a:pt x="1821" y="1"/>
                  </a:moveTo>
                  <a:cubicBezTo>
                    <a:pt x="1410" y="1"/>
                    <a:pt x="1000" y="211"/>
                    <a:pt x="791" y="688"/>
                  </a:cubicBezTo>
                  <a:cubicBezTo>
                    <a:pt x="638" y="1097"/>
                    <a:pt x="740" y="1531"/>
                    <a:pt x="1047" y="1837"/>
                  </a:cubicBezTo>
                  <a:cubicBezTo>
                    <a:pt x="613" y="1862"/>
                    <a:pt x="230" y="2118"/>
                    <a:pt x="77" y="2500"/>
                  </a:cubicBezTo>
                  <a:cubicBezTo>
                    <a:pt x="26" y="2653"/>
                    <a:pt x="0" y="2781"/>
                    <a:pt x="26" y="2934"/>
                  </a:cubicBezTo>
                  <a:cubicBezTo>
                    <a:pt x="51" y="3394"/>
                    <a:pt x="332" y="3776"/>
                    <a:pt x="766" y="3955"/>
                  </a:cubicBezTo>
                  <a:cubicBezTo>
                    <a:pt x="894" y="4009"/>
                    <a:pt x="1030" y="4035"/>
                    <a:pt x="1166" y="4035"/>
                  </a:cubicBezTo>
                  <a:cubicBezTo>
                    <a:pt x="1543" y="4035"/>
                    <a:pt x="1919" y="3840"/>
                    <a:pt x="2144" y="3521"/>
                  </a:cubicBezTo>
                  <a:lnTo>
                    <a:pt x="7172" y="5461"/>
                  </a:lnTo>
                  <a:cubicBezTo>
                    <a:pt x="7146" y="5589"/>
                    <a:pt x="7146" y="5716"/>
                    <a:pt x="7172" y="5844"/>
                  </a:cubicBezTo>
                  <a:cubicBezTo>
                    <a:pt x="7223" y="6099"/>
                    <a:pt x="7351" y="6329"/>
                    <a:pt x="7555" y="6482"/>
                  </a:cubicBezTo>
                  <a:cubicBezTo>
                    <a:pt x="7657" y="6584"/>
                    <a:pt x="7784" y="6635"/>
                    <a:pt x="7912" y="6686"/>
                  </a:cubicBezTo>
                  <a:cubicBezTo>
                    <a:pt x="8048" y="6754"/>
                    <a:pt x="8196" y="6788"/>
                    <a:pt x="8347" y="6788"/>
                  </a:cubicBezTo>
                  <a:cubicBezTo>
                    <a:pt x="8423" y="6788"/>
                    <a:pt x="8499" y="6780"/>
                    <a:pt x="8576" y="6763"/>
                  </a:cubicBezTo>
                  <a:cubicBezTo>
                    <a:pt x="8703" y="6737"/>
                    <a:pt x="8856" y="6661"/>
                    <a:pt x="8958" y="6584"/>
                  </a:cubicBezTo>
                  <a:cubicBezTo>
                    <a:pt x="9086" y="6507"/>
                    <a:pt x="9188" y="6405"/>
                    <a:pt x="9265" y="6303"/>
                  </a:cubicBezTo>
                  <a:cubicBezTo>
                    <a:pt x="9316" y="6227"/>
                    <a:pt x="9341" y="6150"/>
                    <a:pt x="9367" y="6099"/>
                  </a:cubicBezTo>
                  <a:cubicBezTo>
                    <a:pt x="9494" y="5742"/>
                    <a:pt x="9443" y="5359"/>
                    <a:pt x="9214" y="5053"/>
                  </a:cubicBezTo>
                  <a:cubicBezTo>
                    <a:pt x="9188" y="5027"/>
                    <a:pt x="9163" y="4976"/>
                    <a:pt x="9112" y="4951"/>
                  </a:cubicBezTo>
                  <a:cubicBezTo>
                    <a:pt x="9163" y="4951"/>
                    <a:pt x="9214" y="4925"/>
                    <a:pt x="9265" y="4925"/>
                  </a:cubicBezTo>
                  <a:cubicBezTo>
                    <a:pt x="9622" y="4848"/>
                    <a:pt x="9928" y="4619"/>
                    <a:pt x="10081" y="4261"/>
                  </a:cubicBezTo>
                  <a:cubicBezTo>
                    <a:pt x="10260" y="3751"/>
                    <a:pt x="10056" y="3189"/>
                    <a:pt x="9571" y="2934"/>
                  </a:cubicBezTo>
                  <a:cubicBezTo>
                    <a:pt x="9520" y="2883"/>
                    <a:pt x="9469" y="2858"/>
                    <a:pt x="9418" y="2832"/>
                  </a:cubicBezTo>
                  <a:cubicBezTo>
                    <a:pt x="9274" y="2781"/>
                    <a:pt x="9130" y="2754"/>
                    <a:pt x="8989" y="2754"/>
                  </a:cubicBezTo>
                  <a:cubicBezTo>
                    <a:pt x="8781" y="2754"/>
                    <a:pt x="8580" y="2812"/>
                    <a:pt x="8397" y="2934"/>
                  </a:cubicBezTo>
                  <a:cubicBezTo>
                    <a:pt x="8244" y="3011"/>
                    <a:pt x="8116" y="3138"/>
                    <a:pt x="8040" y="3266"/>
                  </a:cubicBezTo>
                  <a:lnTo>
                    <a:pt x="7121" y="2934"/>
                  </a:lnTo>
                  <a:lnTo>
                    <a:pt x="2986" y="1326"/>
                  </a:lnTo>
                  <a:cubicBezTo>
                    <a:pt x="3111" y="516"/>
                    <a:pt x="2465"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a:off x="8142759" y="3454744"/>
              <a:ext cx="339344" cy="220797"/>
            </a:xfrm>
            <a:custGeom>
              <a:avLst/>
              <a:gdLst/>
              <a:ahLst/>
              <a:cxnLst/>
              <a:rect l="l" t="t" r="r" b="b"/>
              <a:pathLst>
                <a:path w="10537" h="6856" extrusionOk="0">
                  <a:moveTo>
                    <a:pt x="8574" y="1"/>
                  </a:moveTo>
                  <a:cubicBezTo>
                    <a:pt x="8429" y="1"/>
                    <a:pt x="8282" y="28"/>
                    <a:pt x="8137" y="84"/>
                  </a:cubicBezTo>
                  <a:cubicBezTo>
                    <a:pt x="7627" y="289"/>
                    <a:pt x="7320" y="799"/>
                    <a:pt x="7422" y="1335"/>
                  </a:cubicBezTo>
                  <a:lnTo>
                    <a:pt x="2394" y="3326"/>
                  </a:lnTo>
                  <a:cubicBezTo>
                    <a:pt x="2153" y="2942"/>
                    <a:pt x="1796" y="2779"/>
                    <a:pt x="1443" y="2779"/>
                  </a:cubicBezTo>
                  <a:cubicBezTo>
                    <a:pt x="715" y="2779"/>
                    <a:pt x="1" y="3470"/>
                    <a:pt x="327" y="4347"/>
                  </a:cubicBezTo>
                  <a:cubicBezTo>
                    <a:pt x="480" y="4755"/>
                    <a:pt x="863" y="5010"/>
                    <a:pt x="1297" y="5036"/>
                  </a:cubicBezTo>
                  <a:cubicBezTo>
                    <a:pt x="991" y="5316"/>
                    <a:pt x="889" y="5776"/>
                    <a:pt x="1042" y="6184"/>
                  </a:cubicBezTo>
                  <a:cubicBezTo>
                    <a:pt x="1234" y="6606"/>
                    <a:pt x="1642" y="6855"/>
                    <a:pt x="2082" y="6855"/>
                  </a:cubicBezTo>
                  <a:cubicBezTo>
                    <a:pt x="2228" y="6855"/>
                    <a:pt x="2376" y="6828"/>
                    <a:pt x="2522" y="6771"/>
                  </a:cubicBezTo>
                  <a:cubicBezTo>
                    <a:pt x="3032" y="6567"/>
                    <a:pt x="3313" y="6057"/>
                    <a:pt x="3237" y="5521"/>
                  </a:cubicBezTo>
                  <a:lnTo>
                    <a:pt x="8265" y="3530"/>
                  </a:lnTo>
                  <a:cubicBezTo>
                    <a:pt x="8481" y="3854"/>
                    <a:pt x="8836" y="4038"/>
                    <a:pt x="9206" y="4038"/>
                  </a:cubicBezTo>
                  <a:cubicBezTo>
                    <a:pt x="9361" y="4038"/>
                    <a:pt x="9518" y="4006"/>
                    <a:pt x="9668" y="3938"/>
                  </a:cubicBezTo>
                  <a:cubicBezTo>
                    <a:pt x="10255" y="3734"/>
                    <a:pt x="10536" y="3070"/>
                    <a:pt x="10332" y="2509"/>
                  </a:cubicBezTo>
                  <a:cubicBezTo>
                    <a:pt x="10179" y="2101"/>
                    <a:pt x="9796" y="1845"/>
                    <a:pt x="9362" y="1820"/>
                  </a:cubicBezTo>
                  <a:cubicBezTo>
                    <a:pt x="9668" y="1539"/>
                    <a:pt x="9770" y="1080"/>
                    <a:pt x="9617" y="697"/>
                  </a:cubicBezTo>
                  <a:cubicBezTo>
                    <a:pt x="9425" y="255"/>
                    <a:pt x="9015" y="1"/>
                    <a:pt x="8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a:off x="8362912" y="2664691"/>
              <a:ext cx="329586" cy="247495"/>
            </a:xfrm>
            <a:custGeom>
              <a:avLst/>
              <a:gdLst/>
              <a:ahLst/>
              <a:cxnLst/>
              <a:rect l="l" t="t" r="r" b="b"/>
              <a:pathLst>
                <a:path w="10234" h="7685" extrusionOk="0">
                  <a:moveTo>
                    <a:pt x="8131" y="0"/>
                  </a:moveTo>
                  <a:cubicBezTo>
                    <a:pt x="7422" y="0"/>
                    <a:pt x="6721" y="652"/>
                    <a:pt x="6993" y="1519"/>
                  </a:cubicBezTo>
                  <a:lnTo>
                    <a:pt x="3649" y="3407"/>
                  </a:lnTo>
                  <a:lnTo>
                    <a:pt x="2296" y="4173"/>
                  </a:lnTo>
                  <a:cubicBezTo>
                    <a:pt x="2043" y="3906"/>
                    <a:pt x="1743" y="3791"/>
                    <a:pt x="1454" y="3791"/>
                  </a:cubicBezTo>
                  <a:cubicBezTo>
                    <a:pt x="692" y="3791"/>
                    <a:pt x="1" y="4580"/>
                    <a:pt x="408" y="5449"/>
                  </a:cubicBezTo>
                  <a:cubicBezTo>
                    <a:pt x="535" y="5679"/>
                    <a:pt x="739" y="5832"/>
                    <a:pt x="995" y="5934"/>
                  </a:cubicBezTo>
                  <a:cubicBezTo>
                    <a:pt x="1122" y="5985"/>
                    <a:pt x="1275" y="5985"/>
                    <a:pt x="1429" y="5985"/>
                  </a:cubicBezTo>
                  <a:cubicBezTo>
                    <a:pt x="1378" y="6062"/>
                    <a:pt x="1327" y="6164"/>
                    <a:pt x="1301" y="6266"/>
                  </a:cubicBezTo>
                  <a:cubicBezTo>
                    <a:pt x="1250" y="6342"/>
                    <a:pt x="1224" y="6444"/>
                    <a:pt x="1224" y="6546"/>
                  </a:cubicBezTo>
                  <a:cubicBezTo>
                    <a:pt x="1199" y="6751"/>
                    <a:pt x="1250" y="6980"/>
                    <a:pt x="1352" y="7159"/>
                  </a:cubicBezTo>
                  <a:cubicBezTo>
                    <a:pt x="1429" y="7287"/>
                    <a:pt x="1531" y="7389"/>
                    <a:pt x="1658" y="7465"/>
                  </a:cubicBezTo>
                  <a:cubicBezTo>
                    <a:pt x="1841" y="7607"/>
                    <a:pt x="2056" y="7685"/>
                    <a:pt x="2278" y="7685"/>
                  </a:cubicBezTo>
                  <a:cubicBezTo>
                    <a:pt x="2335" y="7685"/>
                    <a:pt x="2392" y="7680"/>
                    <a:pt x="2449" y="7669"/>
                  </a:cubicBezTo>
                  <a:cubicBezTo>
                    <a:pt x="2603" y="7644"/>
                    <a:pt x="2756" y="7593"/>
                    <a:pt x="2883" y="7542"/>
                  </a:cubicBezTo>
                  <a:cubicBezTo>
                    <a:pt x="3368" y="7261"/>
                    <a:pt x="3598" y="6700"/>
                    <a:pt x="3445" y="6189"/>
                  </a:cubicBezTo>
                  <a:lnTo>
                    <a:pt x="8167" y="3535"/>
                  </a:lnTo>
                  <a:cubicBezTo>
                    <a:pt x="8388" y="3788"/>
                    <a:pt x="8706" y="3923"/>
                    <a:pt x="9026" y="3923"/>
                  </a:cubicBezTo>
                  <a:cubicBezTo>
                    <a:pt x="9223" y="3923"/>
                    <a:pt x="9421" y="3872"/>
                    <a:pt x="9596" y="3765"/>
                  </a:cubicBezTo>
                  <a:cubicBezTo>
                    <a:pt x="9749" y="3688"/>
                    <a:pt x="9902" y="3560"/>
                    <a:pt x="10004" y="3407"/>
                  </a:cubicBezTo>
                  <a:cubicBezTo>
                    <a:pt x="10234" y="3050"/>
                    <a:pt x="10234" y="2616"/>
                    <a:pt x="10030" y="2259"/>
                  </a:cubicBezTo>
                  <a:cubicBezTo>
                    <a:pt x="9902" y="2029"/>
                    <a:pt x="9698" y="1850"/>
                    <a:pt x="9468" y="1774"/>
                  </a:cubicBezTo>
                  <a:cubicBezTo>
                    <a:pt x="9356" y="1736"/>
                    <a:pt x="9244" y="1713"/>
                    <a:pt x="9122" y="1713"/>
                  </a:cubicBezTo>
                  <a:cubicBezTo>
                    <a:pt x="9077" y="1713"/>
                    <a:pt x="9031" y="1716"/>
                    <a:pt x="8983" y="1723"/>
                  </a:cubicBezTo>
                  <a:cubicBezTo>
                    <a:pt x="9238" y="1391"/>
                    <a:pt x="9290" y="932"/>
                    <a:pt x="9085" y="549"/>
                  </a:cubicBezTo>
                  <a:cubicBezTo>
                    <a:pt x="8846" y="165"/>
                    <a:pt x="8488" y="0"/>
                    <a:pt x="8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a:off x="8974549" y="4950924"/>
              <a:ext cx="210299" cy="167112"/>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a:off x="8703351" y="4536929"/>
              <a:ext cx="306431" cy="294579"/>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a:off x="8627927" y="5006800"/>
              <a:ext cx="251553" cy="326043"/>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a:off x="8208360" y="4575156"/>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a:off x="8847018" y="4221094"/>
              <a:ext cx="330456" cy="218608"/>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a:off x="8142759" y="4995882"/>
              <a:ext cx="339344" cy="220797"/>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p:nvPr/>
          </p:nvSpPr>
          <p:spPr>
            <a:xfrm>
              <a:off x="8369450" y="4205829"/>
              <a:ext cx="323048" cy="248011"/>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13"/>
        <p:cNvGrpSpPr/>
        <p:nvPr/>
      </p:nvGrpSpPr>
      <p:grpSpPr>
        <a:xfrm>
          <a:off x="0" y="0"/>
          <a:ext cx="0" cy="0"/>
          <a:chOff x="0" y="0"/>
          <a:chExt cx="0" cy="0"/>
        </a:xfrm>
      </p:grpSpPr>
      <p:sp>
        <p:nvSpPr>
          <p:cNvPr id="14" name="Google Shape;14;p3"/>
          <p:cNvSpPr/>
          <p:nvPr/>
        </p:nvSpPr>
        <p:spPr>
          <a:xfrm>
            <a:off x="3860700" y="-125"/>
            <a:ext cx="52833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711300" y="2304792"/>
            <a:ext cx="2432700" cy="81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4200"/>
              <a:buNone/>
              <a:defRPr sz="4500">
                <a:solidFill>
                  <a:schemeClr val="dk1"/>
                </a:solidFill>
              </a:defRPr>
            </a:lvl1pPr>
            <a:lvl2pPr lvl="1" algn="ctr" rtl="0">
              <a:spcBef>
                <a:spcPts val="0"/>
              </a:spcBef>
              <a:spcAft>
                <a:spcPts val="0"/>
              </a:spcAft>
              <a:buClr>
                <a:srgbClr val="000000"/>
              </a:buClr>
              <a:buSzPts val="4200"/>
              <a:buNone/>
              <a:defRPr sz="4200">
                <a:solidFill>
                  <a:srgbClr val="000000"/>
                </a:solidFill>
              </a:defRPr>
            </a:lvl2pPr>
            <a:lvl3pPr lvl="2" algn="ctr" rtl="0">
              <a:spcBef>
                <a:spcPts val="0"/>
              </a:spcBef>
              <a:spcAft>
                <a:spcPts val="0"/>
              </a:spcAft>
              <a:buClr>
                <a:srgbClr val="000000"/>
              </a:buClr>
              <a:buSzPts val="4200"/>
              <a:buNone/>
              <a:defRPr sz="4200">
                <a:solidFill>
                  <a:srgbClr val="000000"/>
                </a:solidFill>
              </a:defRPr>
            </a:lvl3pPr>
            <a:lvl4pPr lvl="3" algn="ctr" rtl="0">
              <a:spcBef>
                <a:spcPts val="0"/>
              </a:spcBef>
              <a:spcAft>
                <a:spcPts val="0"/>
              </a:spcAft>
              <a:buClr>
                <a:srgbClr val="000000"/>
              </a:buClr>
              <a:buSzPts val="4200"/>
              <a:buNone/>
              <a:defRPr sz="4200">
                <a:solidFill>
                  <a:srgbClr val="000000"/>
                </a:solidFill>
              </a:defRPr>
            </a:lvl4pPr>
            <a:lvl5pPr lvl="4" algn="ctr" rtl="0">
              <a:spcBef>
                <a:spcPts val="0"/>
              </a:spcBef>
              <a:spcAft>
                <a:spcPts val="0"/>
              </a:spcAft>
              <a:buClr>
                <a:srgbClr val="000000"/>
              </a:buClr>
              <a:buSzPts val="4200"/>
              <a:buNone/>
              <a:defRPr sz="4200">
                <a:solidFill>
                  <a:srgbClr val="000000"/>
                </a:solidFill>
              </a:defRPr>
            </a:lvl5pPr>
            <a:lvl6pPr lvl="5" algn="ctr" rtl="0">
              <a:spcBef>
                <a:spcPts val="0"/>
              </a:spcBef>
              <a:spcAft>
                <a:spcPts val="0"/>
              </a:spcAft>
              <a:buClr>
                <a:srgbClr val="000000"/>
              </a:buClr>
              <a:buSzPts val="4200"/>
              <a:buNone/>
              <a:defRPr sz="4200">
                <a:solidFill>
                  <a:srgbClr val="000000"/>
                </a:solidFill>
              </a:defRPr>
            </a:lvl6pPr>
            <a:lvl7pPr lvl="6" algn="ctr" rtl="0">
              <a:spcBef>
                <a:spcPts val="0"/>
              </a:spcBef>
              <a:spcAft>
                <a:spcPts val="0"/>
              </a:spcAft>
              <a:buClr>
                <a:srgbClr val="000000"/>
              </a:buClr>
              <a:buSzPts val="4200"/>
              <a:buNone/>
              <a:defRPr sz="4200">
                <a:solidFill>
                  <a:srgbClr val="000000"/>
                </a:solidFill>
              </a:defRPr>
            </a:lvl7pPr>
            <a:lvl8pPr lvl="7" algn="ctr" rtl="0">
              <a:spcBef>
                <a:spcPts val="0"/>
              </a:spcBef>
              <a:spcAft>
                <a:spcPts val="0"/>
              </a:spcAft>
              <a:buClr>
                <a:srgbClr val="000000"/>
              </a:buClr>
              <a:buSzPts val="4200"/>
              <a:buNone/>
              <a:defRPr sz="4200">
                <a:solidFill>
                  <a:srgbClr val="000000"/>
                </a:solidFill>
              </a:defRPr>
            </a:lvl8pPr>
            <a:lvl9pPr lvl="8" algn="ctr" rtl="0">
              <a:spcBef>
                <a:spcPts val="0"/>
              </a:spcBef>
              <a:spcAft>
                <a:spcPts val="0"/>
              </a:spcAft>
              <a:buClr>
                <a:srgbClr val="000000"/>
              </a:buClr>
              <a:buSzPts val="4200"/>
              <a:buNone/>
              <a:defRPr sz="4200">
                <a:solidFill>
                  <a:srgbClr val="000000"/>
                </a:solidFill>
              </a:defRPr>
            </a:lvl9pPr>
          </a:lstStyle>
          <a:p>
            <a:endParaRPr/>
          </a:p>
        </p:txBody>
      </p:sp>
      <p:sp>
        <p:nvSpPr>
          <p:cNvPr id="16" name="Google Shape;16;p3"/>
          <p:cNvSpPr txBox="1">
            <a:spLocks noGrp="1"/>
          </p:cNvSpPr>
          <p:nvPr>
            <p:ph type="subTitle" idx="1"/>
          </p:nvPr>
        </p:nvSpPr>
        <p:spPr>
          <a:xfrm>
            <a:off x="714175" y="2997575"/>
            <a:ext cx="2432700" cy="58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100"/>
              <a:buNone/>
              <a:defRPr sz="14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and Credits">
  <p:cSld name="CUSTOM_12">
    <p:spTree>
      <p:nvGrpSpPr>
        <p:cNvPr id="1" name="Shape 266"/>
        <p:cNvGrpSpPr/>
        <p:nvPr/>
      </p:nvGrpSpPr>
      <p:grpSpPr>
        <a:xfrm>
          <a:off x="0" y="0"/>
          <a:ext cx="0" cy="0"/>
          <a:chOff x="0" y="0"/>
          <a:chExt cx="0" cy="0"/>
        </a:xfrm>
      </p:grpSpPr>
      <p:sp>
        <p:nvSpPr>
          <p:cNvPr id="267" name="Google Shape;267;p21"/>
          <p:cNvSpPr/>
          <p:nvPr/>
        </p:nvSpPr>
        <p:spPr>
          <a:xfrm>
            <a:off x="2814500" y="710550"/>
            <a:ext cx="3515013" cy="1201255"/>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1"/>
          <p:cNvSpPr txBox="1">
            <a:spLocks noGrp="1"/>
          </p:cNvSpPr>
          <p:nvPr>
            <p:ph type="title"/>
          </p:nvPr>
        </p:nvSpPr>
        <p:spPr>
          <a:xfrm>
            <a:off x="3104924" y="917950"/>
            <a:ext cx="2934000" cy="8418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Clr>
                <a:srgbClr val="000000"/>
              </a:buClr>
              <a:buSzPts val="4800"/>
              <a:buNone/>
              <a:defRPr sz="7000"/>
            </a:lvl1pPr>
            <a:lvl2pPr lvl="1" algn="ctr" rtl="0">
              <a:spcBef>
                <a:spcPts val="0"/>
              </a:spcBef>
              <a:spcAft>
                <a:spcPts val="0"/>
              </a:spcAft>
              <a:buClr>
                <a:srgbClr val="000000"/>
              </a:buClr>
              <a:buSzPts val="3600"/>
              <a:buNone/>
              <a:defRPr sz="3600">
                <a:solidFill>
                  <a:srgbClr val="000000"/>
                </a:solidFill>
              </a:defRPr>
            </a:lvl2pPr>
            <a:lvl3pPr lvl="2" algn="ctr" rtl="0">
              <a:spcBef>
                <a:spcPts val="0"/>
              </a:spcBef>
              <a:spcAft>
                <a:spcPts val="0"/>
              </a:spcAft>
              <a:buClr>
                <a:srgbClr val="000000"/>
              </a:buClr>
              <a:buSzPts val="3600"/>
              <a:buNone/>
              <a:defRPr sz="3600">
                <a:solidFill>
                  <a:srgbClr val="000000"/>
                </a:solidFill>
              </a:defRPr>
            </a:lvl3pPr>
            <a:lvl4pPr lvl="3" algn="ctr" rtl="0">
              <a:spcBef>
                <a:spcPts val="0"/>
              </a:spcBef>
              <a:spcAft>
                <a:spcPts val="0"/>
              </a:spcAft>
              <a:buClr>
                <a:srgbClr val="000000"/>
              </a:buClr>
              <a:buSzPts val="3600"/>
              <a:buNone/>
              <a:defRPr sz="3600">
                <a:solidFill>
                  <a:srgbClr val="000000"/>
                </a:solidFill>
              </a:defRPr>
            </a:lvl4pPr>
            <a:lvl5pPr lvl="4" algn="ctr" rtl="0">
              <a:spcBef>
                <a:spcPts val="0"/>
              </a:spcBef>
              <a:spcAft>
                <a:spcPts val="0"/>
              </a:spcAft>
              <a:buClr>
                <a:srgbClr val="000000"/>
              </a:buClr>
              <a:buSzPts val="3600"/>
              <a:buNone/>
              <a:defRPr sz="3600">
                <a:solidFill>
                  <a:srgbClr val="000000"/>
                </a:solidFill>
              </a:defRPr>
            </a:lvl5pPr>
            <a:lvl6pPr lvl="5" algn="ctr" rtl="0">
              <a:spcBef>
                <a:spcPts val="0"/>
              </a:spcBef>
              <a:spcAft>
                <a:spcPts val="0"/>
              </a:spcAft>
              <a:buClr>
                <a:srgbClr val="000000"/>
              </a:buClr>
              <a:buSzPts val="3600"/>
              <a:buNone/>
              <a:defRPr sz="3600">
                <a:solidFill>
                  <a:srgbClr val="000000"/>
                </a:solidFill>
              </a:defRPr>
            </a:lvl6pPr>
            <a:lvl7pPr lvl="6" algn="ctr" rtl="0">
              <a:spcBef>
                <a:spcPts val="0"/>
              </a:spcBef>
              <a:spcAft>
                <a:spcPts val="0"/>
              </a:spcAft>
              <a:buClr>
                <a:srgbClr val="000000"/>
              </a:buClr>
              <a:buSzPts val="3600"/>
              <a:buNone/>
              <a:defRPr sz="3600">
                <a:solidFill>
                  <a:srgbClr val="000000"/>
                </a:solidFill>
              </a:defRPr>
            </a:lvl7pPr>
            <a:lvl8pPr lvl="7" algn="ctr" rtl="0">
              <a:spcBef>
                <a:spcPts val="0"/>
              </a:spcBef>
              <a:spcAft>
                <a:spcPts val="0"/>
              </a:spcAft>
              <a:buClr>
                <a:srgbClr val="000000"/>
              </a:buClr>
              <a:buSzPts val="3600"/>
              <a:buNone/>
              <a:defRPr sz="3600">
                <a:solidFill>
                  <a:srgbClr val="000000"/>
                </a:solidFill>
              </a:defRPr>
            </a:lvl8pPr>
            <a:lvl9pPr lvl="8" algn="ctr" rtl="0">
              <a:spcBef>
                <a:spcPts val="0"/>
              </a:spcBef>
              <a:spcAft>
                <a:spcPts val="0"/>
              </a:spcAft>
              <a:buClr>
                <a:srgbClr val="000000"/>
              </a:buClr>
              <a:buSzPts val="3600"/>
              <a:buNone/>
              <a:defRPr sz="3600">
                <a:solidFill>
                  <a:srgbClr val="000000"/>
                </a:solidFill>
              </a:defRPr>
            </a:lvl9pPr>
          </a:lstStyle>
          <a:p>
            <a:endParaRPr/>
          </a:p>
        </p:txBody>
      </p:sp>
      <p:sp>
        <p:nvSpPr>
          <p:cNvPr id="269" name="Google Shape;269;p21"/>
          <p:cNvSpPr txBox="1">
            <a:spLocks noGrp="1"/>
          </p:cNvSpPr>
          <p:nvPr>
            <p:ph type="subTitle" idx="1"/>
          </p:nvPr>
        </p:nvSpPr>
        <p:spPr>
          <a:xfrm>
            <a:off x="3072000" y="1949700"/>
            <a:ext cx="3000000" cy="101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70" name="Google Shape;270;p21"/>
          <p:cNvSpPr txBox="1"/>
          <p:nvPr/>
        </p:nvSpPr>
        <p:spPr>
          <a:xfrm>
            <a:off x="3049650" y="3644100"/>
            <a:ext cx="3044700" cy="7155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Muli"/>
                <a:ea typeface="Muli"/>
                <a:cs typeface="Muli"/>
                <a:sym typeface="Muli"/>
              </a:rPr>
              <a:t>CREDITS: This presentation template was created by </a:t>
            </a:r>
            <a:r>
              <a:rPr lang="en" sz="1000" b="1">
                <a:solidFill>
                  <a:schemeClr val="dk1"/>
                </a:solidFill>
                <a:uFill>
                  <a:noFill/>
                </a:uFill>
                <a:latin typeface="Muli"/>
                <a:ea typeface="Muli"/>
                <a:cs typeface="Muli"/>
                <a:sym typeface="Muli"/>
                <a:hlinkClick r:id="rId2">
                  <a:extLst>
                    <a:ext uri="{A12FA001-AC4F-418D-AE19-62706E023703}">
                      <ahyp:hlinkClr xmlns:ahyp="http://schemas.microsoft.com/office/drawing/2018/hyperlinkcolor" val="tx"/>
                    </a:ext>
                  </a:extLst>
                </a:hlinkClick>
              </a:rPr>
              <a:t>Slidesgo</a:t>
            </a:r>
            <a:r>
              <a:rPr lang="en" sz="1000">
                <a:solidFill>
                  <a:schemeClr val="dk1"/>
                </a:solidFill>
                <a:latin typeface="Muli"/>
                <a:ea typeface="Muli"/>
                <a:cs typeface="Muli"/>
                <a:sym typeface="Muli"/>
              </a:rPr>
              <a:t>, including icons by </a:t>
            </a:r>
            <a:r>
              <a:rPr lang="en" sz="1000" b="1">
                <a:solidFill>
                  <a:schemeClr val="dk1"/>
                </a:solidFill>
                <a:uFill>
                  <a:noFill/>
                </a:uFill>
                <a:latin typeface="Muli"/>
                <a:ea typeface="Muli"/>
                <a:cs typeface="Muli"/>
                <a:sym typeface="Muli"/>
                <a:hlinkClick r:id="rId3">
                  <a:extLst>
                    <a:ext uri="{A12FA001-AC4F-418D-AE19-62706E023703}">
                      <ahyp:hlinkClr xmlns:ahyp="http://schemas.microsoft.com/office/drawing/2018/hyperlinkcolor" val="tx"/>
                    </a:ext>
                  </a:extLst>
                </a:hlinkClick>
              </a:rPr>
              <a:t>Flaticon</a:t>
            </a:r>
            <a:r>
              <a:rPr lang="en" sz="1000">
                <a:solidFill>
                  <a:schemeClr val="dk1"/>
                </a:solidFill>
                <a:latin typeface="Muli"/>
                <a:ea typeface="Muli"/>
                <a:cs typeface="Muli"/>
                <a:sym typeface="Muli"/>
              </a:rPr>
              <a:t>, and infographics &amp; images by </a:t>
            </a:r>
            <a:r>
              <a:rPr lang="en" sz="1000" b="1">
                <a:solidFill>
                  <a:schemeClr val="dk1"/>
                </a:solidFill>
                <a:uFill>
                  <a:noFill/>
                </a:uFill>
                <a:latin typeface="Muli"/>
                <a:ea typeface="Muli"/>
                <a:cs typeface="Muli"/>
                <a:sym typeface="Muli"/>
                <a:hlinkClick r:id="rId4">
                  <a:extLst>
                    <a:ext uri="{A12FA001-AC4F-418D-AE19-62706E023703}">
                      <ahyp:hlinkClr xmlns:ahyp="http://schemas.microsoft.com/office/drawing/2018/hyperlinkcolor" val="tx"/>
                    </a:ext>
                  </a:extLst>
                </a:hlinkClick>
              </a:rPr>
              <a:t>Freepik</a:t>
            </a:r>
            <a:r>
              <a:rPr lang="en" sz="1000">
                <a:solidFill>
                  <a:schemeClr val="dk1"/>
                </a:solidFill>
                <a:latin typeface="Muli"/>
                <a:ea typeface="Muli"/>
                <a:cs typeface="Muli"/>
                <a:sym typeface="Muli"/>
              </a:rPr>
              <a:t>. </a:t>
            </a:r>
            <a:endParaRPr sz="1000">
              <a:solidFill>
                <a:schemeClr val="dk1"/>
              </a:solidFill>
              <a:latin typeface="Muli"/>
              <a:ea typeface="Muli"/>
              <a:cs typeface="Muli"/>
              <a:sym typeface="Muli"/>
            </a:endParaRPr>
          </a:p>
          <a:p>
            <a:pPr marL="0" lvl="0" indent="0" algn="ctr" rtl="0">
              <a:spcBef>
                <a:spcPts val="300"/>
              </a:spcBef>
              <a:spcAft>
                <a:spcPts val="0"/>
              </a:spcAft>
              <a:buNone/>
            </a:pPr>
            <a:endParaRPr sz="1000" b="1">
              <a:solidFill>
                <a:schemeClr val="dk1"/>
              </a:solidFill>
              <a:latin typeface="Muli"/>
              <a:ea typeface="Muli"/>
              <a:cs typeface="Muli"/>
              <a:sym typeface="Muli"/>
            </a:endParaRPr>
          </a:p>
        </p:txBody>
      </p:sp>
      <p:sp>
        <p:nvSpPr>
          <p:cNvPr id="271" name="Google Shape;271;p21"/>
          <p:cNvSpPr/>
          <p:nvPr/>
        </p:nvSpPr>
        <p:spPr>
          <a:xfrm rot="9899801">
            <a:off x="7359741" y="624457"/>
            <a:ext cx="1268862" cy="83505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rot="-7200198">
            <a:off x="515396" y="630898"/>
            <a:ext cx="1268854" cy="835058"/>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rot="-900199">
            <a:off x="515397" y="3692513"/>
            <a:ext cx="1268862" cy="83505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rot="3599802">
            <a:off x="7379086" y="3679609"/>
            <a:ext cx="1268854" cy="835058"/>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1"/>
          <p:cNvSpPr/>
          <p:nvPr/>
        </p:nvSpPr>
        <p:spPr>
          <a:xfrm rot="-9506809">
            <a:off x="408730" y="2154227"/>
            <a:ext cx="1268855" cy="835051"/>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1"/>
          <p:cNvSpPr/>
          <p:nvPr/>
        </p:nvSpPr>
        <p:spPr>
          <a:xfrm rot="-9506809">
            <a:off x="7466430" y="2154227"/>
            <a:ext cx="1268855" cy="835051"/>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p:cSld name="CUSTOM_13">
    <p:bg>
      <p:bgPr>
        <a:solidFill>
          <a:schemeClr val="accent3"/>
        </a:solidFill>
        <a:effectLst/>
      </p:bgPr>
    </p:bg>
    <p:spTree>
      <p:nvGrpSpPr>
        <p:cNvPr id="1" name="Shape 277"/>
        <p:cNvGrpSpPr/>
        <p:nvPr/>
      </p:nvGrpSpPr>
      <p:grpSpPr>
        <a:xfrm>
          <a:off x="0" y="0"/>
          <a:ext cx="0" cy="0"/>
          <a:chOff x="0" y="0"/>
          <a:chExt cx="0" cy="0"/>
        </a:xfrm>
      </p:grpSpPr>
      <p:sp>
        <p:nvSpPr>
          <p:cNvPr id="278" name="Google Shape;278;p22"/>
          <p:cNvSpPr txBox="1">
            <a:spLocks noGrp="1"/>
          </p:cNvSpPr>
          <p:nvPr>
            <p:ph type="title"/>
          </p:nvPr>
        </p:nvSpPr>
        <p:spPr>
          <a:xfrm>
            <a:off x="2689025" y="1500425"/>
            <a:ext cx="3765900" cy="1384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500"/>
              <a:buNone/>
              <a:defRPr sz="8000">
                <a:solidFill>
                  <a:schemeClr val="dk2"/>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a:endParaRPr/>
          </a:p>
        </p:txBody>
      </p:sp>
      <p:sp>
        <p:nvSpPr>
          <p:cNvPr id="279" name="Google Shape;279;p22"/>
          <p:cNvSpPr txBox="1">
            <a:spLocks noGrp="1"/>
          </p:cNvSpPr>
          <p:nvPr>
            <p:ph type="subTitle" idx="1"/>
          </p:nvPr>
        </p:nvSpPr>
        <p:spPr>
          <a:xfrm>
            <a:off x="2886200" y="2844150"/>
            <a:ext cx="3371700" cy="63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dk1"/>
                </a:solidFill>
              </a:defRPr>
            </a:lvl1pPr>
            <a:lvl2pPr lvl="1" algn="ctr" rtl="0">
              <a:lnSpc>
                <a:spcPct val="100000"/>
              </a:lnSpc>
              <a:spcBef>
                <a:spcPts val="160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f section + description 1">
  <p:cSld name="CUSTOM_28">
    <p:spTree>
      <p:nvGrpSpPr>
        <p:cNvPr id="1" name="Shape 280"/>
        <p:cNvGrpSpPr/>
        <p:nvPr/>
      </p:nvGrpSpPr>
      <p:grpSpPr>
        <a:xfrm>
          <a:off x="0" y="0"/>
          <a:ext cx="0" cy="0"/>
          <a:chOff x="0" y="0"/>
          <a:chExt cx="0" cy="0"/>
        </a:xfrm>
      </p:grpSpPr>
      <p:sp>
        <p:nvSpPr>
          <p:cNvPr id="281" name="Google Shape;281;p23"/>
          <p:cNvSpPr txBox="1">
            <a:spLocks noGrp="1"/>
          </p:cNvSpPr>
          <p:nvPr>
            <p:ph type="title"/>
          </p:nvPr>
        </p:nvSpPr>
        <p:spPr>
          <a:xfrm>
            <a:off x="4888550" y="1445975"/>
            <a:ext cx="3221700" cy="6117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SzPts val="35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82" name="Google Shape;282;p23"/>
          <p:cNvSpPr txBox="1">
            <a:spLocks noGrp="1"/>
          </p:cNvSpPr>
          <p:nvPr>
            <p:ph type="subTitle" idx="1"/>
          </p:nvPr>
        </p:nvSpPr>
        <p:spPr>
          <a:xfrm>
            <a:off x="4894450" y="2044850"/>
            <a:ext cx="3221700" cy="165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83" name="Google Shape;283;p23"/>
          <p:cNvSpPr/>
          <p:nvPr/>
        </p:nvSpPr>
        <p:spPr>
          <a:xfrm rot="-10680086" flipH="1">
            <a:off x="-4039574" y="3952544"/>
            <a:ext cx="17944001" cy="2456911"/>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e colulumn of text 1">
  <p:cSld name="CUSTOM_16">
    <p:spTree>
      <p:nvGrpSpPr>
        <p:cNvPr id="1" name="Shape 284"/>
        <p:cNvGrpSpPr/>
        <p:nvPr/>
      </p:nvGrpSpPr>
      <p:grpSpPr>
        <a:xfrm>
          <a:off x="0" y="0"/>
          <a:ext cx="0" cy="0"/>
          <a:chOff x="0" y="0"/>
          <a:chExt cx="0" cy="0"/>
        </a:xfrm>
      </p:grpSpPr>
      <p:sp>
        <p:nvSpPr>
          <p:cNvPr id="285" name="Google Shape;285;p24"/>
          <p:cNvSpPr/>
          <p:nvPr/>
        </p:nvSpPr>
        <p:spPr>
          <a:xfrm rot="-10799870">
            <a:off x="-4036147" y="4844789"/>
            <a:ext cx="17943976" cy="1091690"/>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4"/>
          <p:cNvSpPr txBox="1">
            <a:spLocks noGrp="1"/>
          </p:cNvSpPr>
          <p:nvPr>
            <p:ph type="title"/>
          </p:nvPr>
        </p:nvSpPr>
        <p:spPr>
          <a:xfrm>
            <a:off x="4886025" y="519177"/>
            <a:ext cx="3659100" cy="11910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7" name="Google Shape;287;p24"/>
          <p:cNvSpPr txBox="1">
            <a:spLocks noGrp="1"/>
          </p:cNvSpPr>
          <p:nvPr>
            <p:ph type="body" idx="1"/>
          </p:nvPr>
        </p:nvSpPr>
        <p:spPr>
          <a:xfrm>
            <a:off x="4886025" y="1972000"/>
            <a:ext cx="3659100" cy="2383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000000"/>
              </a:buClr>
              <a:buSzPts val="1400"/>
              <a:buChar char="●"/>
              <a:defRPr>
                <a:solidFill>
                  <a:srgbClr val="000000"/>
                </a:solidFill>
              </a:defRPr>
            </a:lvl1pPr>
            <a:lvl2pPr marL="914400" lvl="1" indent="-317500" rtl="0">
              <a:spcBef>
                <a:spcPts val="1600"/>
              </a:spcBef>
              <a:spcAft>
                <a:spcPts val="0"/>
              </a:spcAft>
              <a:buClr>
                <a:srgbClr val="000000"/>
              </a:buClr>
              <a:buSzPts val="1400"/>
              <a:buChar char="○"/>
              <a:defRPr>
                <a:solidFill>
                  <a:srgbClr val="000000"/>
                </a:solidFill>
              </a:defRPr>
            </a:lvl2pPr>
            <a:lvl3pPr marL="1371600" lvl="2" indent="-317500" rtl="0">
              <a:spcBef>
                <a:spcPts val="1600"/>
              </a:spcBef>
              <a:spcAft>
                <a:spcPts val="0"/>
              </a:spcAft>
              <a:buClr>
                <a:srgbClr val="000000"/>
              </a:buClr>
              <a:buSzPts val="1400"/>
              <a:buChar char="■"/>
              <a:defRPr>
                <a:solidFill>
                  <a:srgbClr val="000000"/>
                </a:solidFill>
              </a:defRPr>
            </a:lvl3pPr>
            <a:lvl4pPr marL="1828800" lvl="3" indent="-317500" rtl="0">
              <a:spcBef>
                <a:spcPts val="1600"/>
              </a:spcBef>
              <a:spcAft>
                <a:spcPts val="0"/>
              </a:spcAft>
              <a:buClr>
                <a:srgbClr val="000000"/>
              </a:buClr>
              <a:buSzPts val="1400"/>
              <a:buChar char="●"/>
              <a:defRPr>
                <a:solidFill>
                  <a:srgbClr val="000000"/>
                </a:solidFill>
              </a:defRPr>
            </a:lvl4pPr>
            <a:lvl5pPr marL="2286000" lvl="4" indent="-317500" rtl="0">
              <a:spcBef>
                <a:spcPts val="1600"/>
              </a:spcBef>
              <a:spcAft>
                <a:spcPts val="0"/>
              </a:spcAft>
              <a:buClr>
                <a:srgbClr val="000000"/>
              </a:buClr>
              <a:buSzPts val="1400"/>
              <a:buChar char="○"/>
              <a:defRPr>
                <a:solidFill>
                  <a:srgbClr val="000000"/>
                </a:solidFill>
              </a:defRPr>
            </a:lvl5pPr>
            <a:lvl6pPr marL="2743200" lvl="5" indent="-317500" rtl="0">
              <a:spcBef>
                <a:spcPts val="1600"/>
              </a:spcBef>
              <a:spcAft>
                <a:spcPts val="0"/>
              </a:spcAft>
              <a:buClr>
                <a:srgbClr val="000000"/>
              </a:buClr>
              <a:buSzPts val="1400"/>
              <a:buChar char="■"/>
              <a:defRPr>
                <a:solidFill>
                  <a:srgbClr val="000000"/>
                </a:solidFill>
              </a:defRPr>
            </a:lvl6pPr>
            <a:lvl7pPr marL="3200400" lvl="6" indent="-317500" rtl="0">
              <a:spcBef>
                <a:spcPts val="1600"/>
              </a:spcBef>
              <a:spcAft>
                <a:spcPts val="0"/>
              </a:spcAft>
              <a:buClr>
                <a:srgbClr val="000000"/>
              </a:buClr>
              <a:buSzPts val="1400"/>
              <a:buChar char="●"/>
              <a:defRPr>
                <a:solidFill>
                  <a:srgbClr val="000000"/>
                </a:solidFill>
              </a:defRPr>
            </a:lvl7pPr>
            <a:lvl8pPr marL="3657600" lvl="7" indent="-317500" rtl="0">
              <a:spcBef>
                <a:spcPts val="1600"/>
              </a:spcBef>
              <a:spcAft>
                <a:spcPts val="0"/>
              </a:spcAft>
              <a:buClr>
                <a:srgbClr val="000000"/>
              </a:buClr>
              <a:buSzPts val="1400"/>
              <a:buChar char="○"/>
              <a:defRPr>
                <a:solidFill>
                  <a:srgbClr val="000000"/>
                </a:solidFill>
              </a:defRPr>
            </a:lvl8pPr>
            <a:lvl9pPr marL="4114800" lvl="8" indent="-317500" rtl="0">
              <a:spcBef>
                <a:spcPts val="1600"/>
              </a:spcBef>
              <a:spcAft>
                <a:spcPts val="1600"/>
              </a:spcAft>
              <a:buClr>
                <a:srgbClr val="000000"/>
              </a:buClr>
              <a:buSzPts val="1400"/>
              <a:buChar char="■"/>
              <a:defRPr>
                <a:solidFill>
                  <a:srgbClr val="000000"/>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Two Columns 1">
  <p:cSld name="CUSTOM_19">
    <p:spTree>
      <p:nvGrpSpPr>
        <p:cNvPr id="1" name="Shape 288"/>
        <p:cNvGrpSpPr/>
        <p:nvPr/>
      </p:nvGrpSpPr>
      <p:grpSpPr>
        <a:xfrm>
          <a:off x="0" y="0"/>
          <a:ext cx="0" cy="0"/>
          <a:chOff x="0" y="0"/>
          <a:chExt cx="0" cy="0"/>
        </a:xfrm>
      </p:grpSpPr>
      <p:sp>
        <p:nvSpPr>
          <p:cNvPr id="289" name="Google Shape;289;p25"/>
          <p:cNvSpPr txBox="1">
            <a:spLocks noGrp="1"/>
          </p:cNvSpPr>
          <p:nvPr>
            <p:ph type="title"/>
          </p:nvPr>
        </p:nvSpPr>
        <p:spPr>
          <a:xfrm>
            <a:off x="599025" y="431572"/>
            <a:ext cx="7946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0" name="Google Shape;290;p25"/>
          <p:cNvSpPr txBox="1">
            <a:spLocks noGrp="1"/>
          </p:cNvSpPr>
          <p:nvPr>
            <p:ph type="body" idx="1"/>
          </p:nvPr>
        </p:nvSpPr>
        <p:spPr>
          <a:xfrm>
            <a:off x="1209900" y="1938799"/>
            <a:ext cx="3362100" cy="2617200"/>
          </a:xfrm>
          <a:prstGeom prst="rect">
            <a:avLst/>
          </a:prstGeom>
        </p:spPr>
        <p:txBody>
          <a:bodyPr spcFirstLastPara="1" wrap="square" lIns="91425" tIns="91425" rIns="91425" bIns="91425" anchor="t" anchorCtr="0">
            <a:noAutofit/>
          </a:bodyPr>
          <a:lstStyle>
            <a:lvl1pPr marL="457200" marR="50800" lvl="0" indent="-317500" rtl="0">
              <a:lnSpc>
                <a:spcPct val="100000"/>
              </a:lnSpc>
              <a:spcBef>
                <a:spcPts val="0"/>
              </a:spcBef>
              <a:spcAft>
                <a:spcPts val="0"/>
              </a:spcAft>
              <a:buClr>
                <a:schemeClr val="lt2"/>
              </a:buClr>
              <a:buSzPts val="1400"/>
              <a:buChar char="●"/>
              <a:defRPr sz="1050">
                <a:solidFill>
                  <a:schemeClr val="dk1"/>
                </a:solidFill>
                <a:latin typeface="Proxima Nova"/>
                <a:ea typeface="Proxima Nova"/>
                <a:cs typeface="Proxima Nova"/>
                <a:sym typeface="Proxima Nova"/>
              </a:defRPr>
            </a:lvl1pPr>
            <a:lvl2pPr marL="914400" lvl="1" indent="-317500" rtl="0">
              <a:spcBef>
                <a:spcPts val="0"/>
              </a:spcBef>
              <a:spcAft>
                <a:spcPts val="0"/>
              </a:spcAft>
              <a:buClr>
                <a:schemeClr val="dk1"/>
              </a:buClr>
              <a:buSzPts val="1400"/>
              <a:buChar char="○"/>
              <a:defRPr>
                <a:solidFill>
                  <a:schemeClr val="dk1"/>
                </a:solidFill>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
        <p:nvSpPr>
          <p:cNvPr id="291" name="Google Shape;291;p25"/>
          <p:cNvSpPr txBox="1">
            <a:spLocks noGrp="1"/>
          </p:cNvSpPr>
          <p:nvPr>
            <p:ph type="body" idx="2"/>
          </p:nvPr>
        </p:nvSpPr>
        <p:spPr>
          <a:xfrm>
            <a:off x="4568625" y="1938800"/>
            <a:ext cx="3362100" cy="2617200"/>
          </a:xfrm>
          <a:prstGeom prst="rect">
            <a:avLst/>
          </a:prstGeom>
        </p:spPr>
        <p:txBody>
          <a:bodyPr spcFirstLastPara="1" wrap="square" lIns="91425" tIns="91425" rIns="91425" bIns="91425" anchor="t" anchorCtr="0">
            <a:noAutofit/>
          </a:bodyPr>
          <a:lstStyle>
            <a:lvl1pPr marL="457200" marR="50800" lvl="0" indent="-304800" rtl="0">
              <a:spcBef>
                <a:spcPts val="0"/>
              </a:spcBef>
              <a:spcAft>
                <a:spcPts val="0"/>
              </a:spcAft>
              <a:buClr>
                <a:schemeClr val="lt2"/>
              </a:buClr>
              <a:buSzPts val="1200"/>
              <a:buChar char="●"/>
              <a:defRPr sz="1200">
                <a:solidFill>
                  <a:schemeClr val="dk1"/>
                </a:solidFill>
              </a:defRPr>
            </a:lvl1pPr>
            <a:lvl2pPr marL="914400" lvl="1" indent="-317500" rtl="0">
              <a:spcBef>
                <a:spcPts val="0"/>
              </a:spcBef>
              <a:spcAft>
                <a:spcPts val="0"/>
              </a:spcAft>
              <a:buClr>
                <a:schemeClr val="dk1"/>
              </a:buClr>
              <a:buSzPts val="1400"/>
              <a:buChar char="○"/>
              <a:defRPr>
                <a:solidFill>
                  <a:schemeClr val="dk1"/>
                </a:solidFill>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21">
    <p:bg>
      <p:bgPr>
        <a:solidFill>
          <a:schemeClr val="lt2"/>
        </a:solidFill>
        <a:effectLst/>
      </p:bgPr>
    </p:bg>
    <p:spTree>
      <p:nvGrpSpPr>
        <p:cNvPr id="1" name="Shape 292"/>
        <p:cNvGrpSpPr/>
        <p:nvPr/>
      </p:nvGrpSpPr>
      <p:grpSpPr>
        <a:xfrm>
          <a:off x="0" y="0"/>
          <a:ext cx="0" cy="0"/>
          <a:chOff x="0" y="0"/>
          <a:chExt cx="0" cy="0"/>
        </a:xfrm>
      </p:grpSpPr>
      <p:sp>
        <p:nvSpPr>
          <p:cNvPr id="293" name="Google Shape;293;p26"/>
          <p:cNvSpPr/>
          <p:nvPr/>
        </p:nvSpPr>
        <p:spPr>
          <a:xfrm>
            <a:off x="8886285" y="4790638"/>
            <a:ext cx="298568" cy="237254"/>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8501260" y="4202888"/>
            <a:ext cx="435050" cy="418224"/>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8394178" y="4869965"/>
            <a:ext cx="357138" cy="462895"/>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8705226" y="3754498"/>
            <a:ext cx="469159" cy="310364"/>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7705375" y="4854466"/>
            <a:ext cx="481778" cy="313473"/>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7935538" y="4080101"/>
            <a:ext cx="458642" cy="352109"/>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2">
  <p:cSld name="CUSTOM_21_1">
    <p:bg>
      <p:bgPr>
        <a:solidFill>
          <a:schemeClr val="lt2"/>
        </a:solidFill>
        <a:effectLst/>
      </p:bgPr>
    </p:bg>
    <p:spTree>
      <p:nvGrpSpPr>
        <p:cNvPr id="1" name="Shape 299"/>
        <p:cNvGrpSpPr/>
        <p:nvPr/>
      </p:nvGrpSpPr>
      <p:grpSpPr>
        <a:xfrm>
          <a:off x="0" y="0"/>
          <a:ext cx="0" cy="0"/>
          <a:chOff x="0" y="0"/>
          <a:chExt cx="0" cy="0"/>
        </a:xfrm>
      </p:grpSpPr>
      <p:sp>
        <p:nvSpPr>
          <p:cNvPr id="300" name="Google Shape;300;p27"/>
          <p:cNvSpPr/>
          <p:nvPr/>
        </p:nvSpPr>
        <p:spPr>
          <a:xfrm rot="5010061">
            <a:off x="8447566" y="674855"/>
            <a:ext cx="435038" cy="418213"/>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7"/>
          <p:cNvSpPr/>
          <p:nvPr/>
        </p:nvSpPr>
        <p:spPr>
          <a:xfrm>
            <a:off x="711301" y="4565348"/>
            <a:ext cx="469159" cy="310364"/>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a:off x="286625" y="4118716"/>
            <a:ext cx="481778" cy="313473"/>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8106575" y="292076"/>
            <a:ext cx="458642" cy="352109"/>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30">
    <p:spTree>
      <p:nvGrpSpPr>
        <p:cNvPr id="1" name="Shape 304"/>
        <p:cNvGrpSpPr/>
        <p:nvPr/>
      </p:nvGrpSpPr>
      <p:grpSpPr>
        <a:xfrm>
          <a:off x="0" y="0"/>
          <a:ext cx="0" cy="0"/>
          <a:chOff x="0" y="0"/>
          <a:chExt cx="0" cy="0"/>
        </a:xfrm>
      </p:grpSpPr>
      <p:sp>
        <p:nvSpPr>
          <p:cNvPr id="305" name="Google Shape;305;p28"/>
          <p:cNvSpPr/>
          <p:nvPr/>
        </p:nvSpPr>
        <p:spPr>
          <a:xfrm>
            <a:off x="7906251" y="-308025"/>
            <a:ext cx="760849" cy="759442"/>
          </a:xfrm>
          <a:custGeom>
            <a:avLst/>
            <a:gdLst/>
            <a:ahLst/>
            <a:cxnLst/>
            <a:rect l="l" t="t" r="r" b="b"/>
            <a:pathLst>
              <a:path w="9189" h="9172" extrusionOk="0">
                <a:moveTo>
                  <a:pt x="6563" y="1"/>
                </a:moveTo>
                <a:cubicBezTo>
                  <a:pt x="6256" y="1"/>
                  <a:pt x="5947" y="122"/>
                  <a:pt x="5718" y="366"/>
                </a:cubicBezTo>
                <a:cubicBezTo>
                  <a:pt x="5335" y="774"/>
                  <a:pt x="5284" y="1361"/>
                  <a:pt x="5590" y="1820"/>
                </a:cubicBezTo>
                <a:lnTo>
                  <a:pt x="1889" y="5751"/>
                </a:lnTo>
                <a:cubicBezTo>
                  <a:pt x="1695" y="5628"/>
                  <a:pt x="1485" y="5571"/>
                  <a:pt x="1278" y="5571"/>
                </a:cubicBezTo>
                <a:cubicBezTo>
                  <a:pt x="967" y="5571"/>
                  <a:pt x="664" y="5700"/>
                  <a:pt x="434" y="5929"/>
                </a:cubicBezTo>
                <a:cubicBezTo>
                  <a:pt x="0" y="6389"/>
                  <a:pt x="0" y="7103"/>
                  <a:pt x="434" y="7537"/>
                </a:cubicBezTo>
                <a:cubicBezTo>
                  <a:pt x="653" y="7723"/>
                  <a:pt x="917" y="7819"/>
                  <a:pt x="1188" y="7819"/>
                </a:cubicBezTo>
                <a:cubicBezTo>
                  <a:pt x="1328" y="7819"/>
                  <a:pt x="1470" y="7794"/>
                  <a:pt x="1608" y="7742"/>
                </a:cubicBezTo>
                <a:lnTo>
                  <a:pt x="1608" y="7742"/>
                </a:lnTo>
                <a:cubicBezTo>
                  <a:pt x="1455" y="8124"/>
                  <a:pt x="1557" y="8584"/>
                  <a:pt x="1864" y="8865"/>
                </a:cubicBezTo>
                <a:cubicBezTo>
                  <a:pt x="2081" y="9069"/>
                  <a:pt x="2354" y="9172"/>
                  <a:pt x="2626" y="9172"/>
                </a:cubicBezTo>
                <a:cubicBezTo>
                  <a:pt x="2930" y="9172"/>
                  <a:pt x="3230" y="9044"/>
                  <a:pt x="3446" y="8788"/>
                </a:cubicBezTo>
                <a:cubicBezTo>
                  <a:pt x="3829" y="8405"/>
                  <a:pt x="3880" y="7818"/>
                  <a:pt x="3574" y="7359"/>
                </a:cubicBezTo>
                <a:lnTo>
                  <a:pt x="7300" y="3454"/>
                </a:lnTo>
                <a:cubicBezTo>
                  <a:pt x="7483" y="3566"/>
                  <a:pt x="7690" y="3621"/>
                  <a:pt x="7896" y="3621"/>
                </a:cubicBezTo>
                <a:cubicBezTo>
                  <a:pt x="8207" y="3621"/>
                  <a:pt x="8514" y="3495"/>
                  <a:pt x="8729" y="3250"/>
                </a:cubicBezTo>
                <a:cubicBezTo>
                  <a:pt x="9189" y="2816"/>
                  <a:pt x="9189" y="2101"/>
                  <a:pt x="8729" y="1642"/>
                </a:cubicBezTo>
                <a:cubicBezTo>
                  <a:pt x="8527" y="1456"/>
                  <a:pt x="8269" y="1360"/>
                  <a:pt x="8000" y="1360"/>
                </a:cubicBezTo>
                <a:cubicBezTo>
                  <a:pt x="7861" y="1360"/>
                  <a:pt x="7719" y="1385"/>
                  <a:pt x="7581" y="1438"/>
                </a:cubicBezTo>
                <a:cubicBezTo>
                  <a:pt x="7734" y="1055"/>
                  <a:pt x="7632" y="595"/>
                  <a:pt x="7325" y="289"/>
                </a:cubicBezTo>
                <a:cubicBezTo>
                  <a:pt x="7109"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8"/>
          <p:cNvSpPr/>
          <p:nvPr/>
        </p:nvSpPr>
        <p:spPr>
          <a:xfrm>
            <a:off x="8764234" y="451419"/>
            <a:ext cx="646834" cy="839012"/>
          </a:xfrm>
          <a:custGeom>
            <a:avLst/>
            <a:gdLst/>
            <a:ahLst/>
            <a:cxnLst/>
            <a:rect l="l" t="t" r="r" b="b"/>
            <a:pathLst>
              <a:path w="7812" h="10133" extrusionOk="0">
                <a:moveTo>
                  <a:pt x="3366" y="0"/>
                </a:moveTo>
                <a:cubicBezTo>
                  <a:pt x="3235" y="0"/>
                  <a:pt x="3102" y="25"/>
                  <a:pt x="2975" y="77"/>
                </a:cubicBezTo>
                <a:cubicBezTo>
                  <a:pt x="2567" y="230"/>
                  <a:pt x="2312" y="613"/>
                  <a:pt x="2286" y="1021"/>
                </a:cubicBezTo>
                <a:cubicBezTo>
                  <a:pt x="2076" y="829"/>
                  <a:pt x="1806" y="720"/>
                  <a:pt x="1526" y="720"/>
                </a:cubicBezTo>
                <a:cubicBezTo>
                  <a:pt x="1397" y="720"/>
                  <a:pt x="1266" y="743"/>
                  <a:pt x="1138" y="792"/>
                </a:cubicBezTo>
                <a:cubicBezTo>
                  <a:pt x="1" y="1324"/>
                  <a:pt x="446"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70" y="10133"/>
                  <a:pt x="4705" y="10108"/>
                  <a:pt x="4838" y="10056"/>
                </a:cubicBezTo>
                <a:cubicBezTo>
                  <a:pt x="5221" y="9903"/>
                  <a:pt x="5476" y="9520"/>
                  <a:pt x="5502" y="9112"/>
                </a:cubicBezTo>
                <a:cubicBezTo>
                  <a:pt x="5712" y="9304"/>
                  <a:pt x="5993" y="9413"/>
                  <a:pt x="6273" y="9413"/>
                </a:cubicBezTo>
                <a:cubicBezTo>
                  <a:pt x="6402" y="9413"/>
                  <a:pt x="6530" y="9390"/>
                  <a:pt x="6650" y="9342"/>
                </a:cubicBezTo>
                <a:cubicBezTo>
                  <a:pt x="7812" y="8809"/>
                  <a:pt x="7391" y="7131"/>
                  <a:pt x="6214" y="7131"/>
                </a:cubicBezTo>
                <a:cubicBezTo>
                  <a:pt x="6149" y="7131"/>
                  <a:pt x="6082" y="7136"/>
                  <a:pt x="6012" y="7147"/>
                </a:cubicBezTo>
                <a:lnTo>
                  <a:pt x="3996" y="2119"/>
                </a:lnTo>
                <a:cubicBezTo>
                  <a:pt x="4430" y="1812"/>
                  <a:pt x="4609" y="1225"/>
                  <a:pt x="4404" y="741"/>
                </a:cubicBezTo>
                <a:cubicBezTo>
                  <a:pt x="4246" y="286"/>
                  <a:pt x="3814" y="0"/>
                  <a:pt x="3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8"/>
          <p:cNvSpPr/>
          <p:nvPr/>
        </p:nvSpPr>
        <p:spPr>
          <a:xfrm>
            <a:off x="8818937" y="3399628"/>
            <a:ext cx="862279" cy="566186"/>
          </a:xfrm>
          <a:custGeom>
            <a:avLst/>
            <a:gdLst/>
            <a:ahLst/>
            <a:cxnLst/>
            <a:rect l="l" t="t" r="r" b="b"/>
            <a:pathLst>
              <a:path w="10414" h="6838" extrusionOk="0">
                <a:moveTo>
                  <a:pt x="8467" y="0"/>
                </a:moveTo>
                <a:cubicBezTo>
                  <a:pt x="7821" y="0"/>
                  <a:pt x="7175" y="527"/>
                  <a:pt x="7300" y="1342"/>
                </a:cubicBezTo>
                <a:lnTo>
                  <a:pt x="2272" y="3333"/>
                </a:lnTo>
                <a:cubicBezTo>
                  <a:pt x="2051" y="3001"/>
                  <a:pt x="1682" y="2816"/>
                  <a:pt x="1312" y="2816"/>
                </a:cubicBezTo>
                <a:cubicBezTo>
                  <a:pt x="1170" y="2816"/>
                  <a:pt x="1028" y="2843"/>
                  <a:pt x="894" y="2899"/>
                </a:cubicBezTo>
                <a:cubicBezTo>
                  <a:pt x="307" y="3104"/>
                  <a:pt x="1" y="3767"/>
                  <a:pt x="205" y="4329"/>
                </a:cubicBezTo>
                <a:cubicBezTo>
                  <a:pt x="383" y="4737"/>
                  <a:pt x="741" y="4992"/>
                  <a:pt x="1175" y="5018"/>
                </a:cubicBezTo>
                <a:cubicBezTo>
                  <a:pt x="868" y="5324"/>
                  <a:pt x="792" y="5758"/>
                  <a:pt x="945" y="6166"/>
                </a:cubicBezTo>
                <a:cubicBezTo>
                  <a:pt x="1118" y="6588"/>
                  <a:pt x="1536" y="6837"/>
                  <a:pt x="1971" y="6837"/>
                </a:cubicBezTo>
                <a:cubicBezTo>
                  <a:pt x="2115" y="6837"/>
                  <a:pt x="2260" y="6810"/>
                  <a:pt x="2400" y="6753"/>
                </a:cubicBezTo>
                <a:cubicBezTo>
                  <a:pt x="2910" y="6549"/>
                  <a:pt x="3216" y="6039"/>
                  <a:pt x="3114" y="5503"/>
                </a:cubicBezTo>
                <a:lnTo>
                  <a:pt x="8168" y="3512"/>
                </a:lnTo>
                <a:cubicBezTo>
                  <a:pt x="8367" y="3837"/>
                  <a:pt x="8719" y="4009"/>
                  <a:pt x="9089" y="4009"/>
                </a:cubicBezTo>
                <a:cubicBezTo>
                  <a:pt x="9242" y="4009"/>
                  <a:pt x="9397" y="3980"/>
                  <a:pt x="9546" y="3920"/>
                </a:cubicBezTo>
                <a:cubicBezTo>
                  <a:pt x="10108" y="3716"/>
                  <a:pt x="10414" y="3078"/>
                  <a:pt x="10210" y="2491"/>
                </a:cubicBezTo>
                <a:cubicBezTo>
                  <a:pt x="10031" y="2108"/>
                  <a:pt x="9674" y="1827"/>
                  <a:pt x="9240" y="1827"/>
                </a:cubicBezTo>
                <a:cubicBezTo>
                  <a:pt x="9546" y="1521"/>
                  <a:pt x="9623" y="1062"/>
                  <a:pt x="9495" y="679"/>
                </a:cubicBezTo>
                <a:cubicBezTo>
                  <a:pt x="9279" y="207"/>
                  <a:pt x="8873" y="0"/>
                  <a:pt x="8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a:off x="8818935" y="2084136"/>
            <a:ext cx="862279" cy="487609"/>
          </a:xfrm>
          <a:custGeom>
            <a:avLst/>
            <a:gdLst/>
            <a:ahLst/>
            <a:cxnLst/>
            <a:rect l="l" t="t" r="r" b="b"/>
            <a:pathLst>
              <a:path w="10414" h="5889" extrusionOk="0">
                <a:moveTo>
                  <a:pt x="1657" y="1"/>
                </a:moveTo>
                <a:cubicBezTo>
                  <a:pt x="1177" y="1"/>
                  <a:pt x="735" y="329"/>
                  <a:pt x="588" y="813"/>
                </a:cubicBezTo>
                <a:cubicBezTo>
                  <a:pt x="511" y="1247"/>
                  <a:pt x="664" y="1655"/>
                  <a:pt x="996" y="1936"/>
                </a:cubicBezTo>
                <a:cubicBezTo>
                  <a:pt x="588" y="2012"/>
                  <a:pt x="256" y="2319"/>
                  <a:pt x="154" y="2702"/>
                </a:cubicBezTo>
                <a:cubicBezTo>
                  <a:pt x="1" y="3314"/>
                  <a:pt x="383" y="3901"/>
                  <a:pt x="996" y="4054"/>
                </a:cubicBezTo>
                <a:cubicBezTo>
                  <a:pt x="1084" y="4076"/>
                  <a:pt x="1174" y="4087"/>
                  <a:pt x="1263" y="4087"/>
                </a:cubicBezTo>
                <a:cubicBezTo>
                  <a:pt x="1690" y="4087"/>
                  <a:pt x="2107" y="3843"/>
                  <a:pt x="2298" y="3442"/>
                </a:cubicBezTo>
                <a:lnTo>
                  <a:pt x="7555" y="4718"/>
                </a:lnTo>
                <a:cubicBezTo>
                  <a:pt x="7541" y="5465"/>
                  <a:pt x="8133" y="5888"/>
                  <a:pt x="8726" y="5888"/>
                </a:cubicBezTo>
                <a:cubicBezTo>
                  <a:pt x="9187" y="5888"/>
                  <a:pt x="9648" y="5633"/>
                  <a:pt x="9827" y="5075"/>
                </a:cubicBezTo>
                <a:cubicBezTo>
                  <a:pt x="9903" y="4667"/>
                  <a:pt x="9750" y="4233"/>
                  <a:pt x="9418" y="3978"/>
                </a:cubicBezTo>
                <a:cubicBezTo>
                  <a:pt x="9827" y="3901"/>
                  <a:pt x="10184" y="3595"/>
                  <a:pt x="10286" y="3161"/>
                </a:cubicBezTo>
                <a:cubicBezTo>
                  <a:pt x="10414" y="2574"/>
                  <a:pt x="10031" y="1987"/>
                  <a:pt x="9418" y="1859"/>
                </a:cubicBezTo>
                <a:cubicBezTo>
                  <a:pt x="9318" y="1829"/>
                  <a:pt x="9216" y="1815"/>
                  <a:pt x="9115" y="1815"/>
                </a:cubicBezTo>
                <a:cubicBezTo>
                  <a:pt x="8701" y="1815"/>
                  <a:pt x="8301" y="2056"/>
                  <a:pt x="8117" y="2446"/>
                </a:cubicBezTo>
                <a:lnTo>
                  <a:pt x="2859" y="1170"/>
                </a:lnTo>
                <a:cubicBezTo>
                  <a:pt x="2859" y="634"/>
                  <a:pt x="2502" y="149"/>
                  <a:pt x="1966" y="47"/>
                </a:cubicBezTo>
                <a:cubicBezTo>
                  <a:pt x="1863" y="16"/>
                  <a:pt x="1759" y="1"/>
                  <a:pt x="1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8"/>
          <p:cNvSpPr/>
          <p:nvPr/>
        </p:nvSpPr>
        <p:spPr>
          <a:xfrm>
            <a:off x="8764234" y="4676396"/>
            <a:ext cx="646834" cy="839095"/>
          </a:xfrm>
          <a:custGeom>
            <a:avLst/>
            <a:gdLst/>
            <a:ahLst/>
            <a:cxnLst/>
            <a:rect l="l" t="t" r="r" b="b"/>
            <a:pathLst>
              <a:path w="7812" h="10134" extrusionOk="0">
                <a:moveTo>
                  <a:pt x="3366" y="1"/>
                </a:moveTo>
                <a:cubicBezTo>
                  <a:pt x="3235" y="1"/>
                  <a:pt x="3102" y="25"/>
                  <a:pt x="2975" y="77"/>
                </a:cubicBezTo>
                <a:cubicBezTo>
                  <a:pt x="2567" y="231"/>
                  <a:pt x="2312" y="613"/>
                  <a:pt x="2286" y="1022"/>
                </a:cubicBezTo>
                <a:cubicBezTo>
                  <a:pt x="2076" y="829"/>
                  <a:pt x="1806" y="721"/>
                  <a:pt x="1526" y="721"/>
                </a:cubicBezTo>
                <a:cubicBezTo>
                  <a:pt x="1397" y="721"/>
                  <a:pt x="1266" y="744"/>
                  <a:pt x="1138" y="792"/>
                </a:cubicBezTo>
                <a:cubicBezTo>
                  <a:pt x="1" y="1324"/>
                  <a:pt x="446" y="3003"/>
                  <a:pt x="1603" y="3003"/>
                </a:cubicBezTo>
                <a:cubicBezTo>
                  <a:pt x="1667" y="3003"/>
                  <a:pt x="1733" y="2998"/>
                  <a:pt x="1801" y="2987"/>
                </a:cubicBezTo>
                <a:lnTo>
                  <a:pt x="3817" y="8015"/>
                </a:lnTo>
                <a:cubicBezTo>
                  <a:pt x="3358" y="8321"/>
                  <a:pt x="3179" y="8883"/>
                  <a:pt x="3409" y="9393"/>
                </a:cubicBezTo>
                <a:cubicBezTo>
                  <a:pt x="3567" y="9847"/>
                  <a:pt x="3984" y="10133"/>
                  <a:pt x="4437" y="10133"/>
                </a:cubicBezTo>
                <a:cubicBezTo>
                  <a:pt x="4570" y="10133"/>
                  <a:pt x="4705" y="10109"/>
                  <a:pt x="4838" y="10057"/>
                </a:cubicBezTo>
                <a:cubicBezTo>
                  <a:pt x="5221" y="9904"/>
                  <a:pt x="5476" y="9521"/>
                  <a:pt x="5502" y="9112"/>
                </a:cubicBezTo>
                <a:cubicBezTo>
                  <a:pt x="5712" y="9305"/>
                  <a:pt x="5993" y="9413"/>
                  <a:pt x="6273" y="9413"/>
                </a:cubicBezTo>
                <a:cubicBezTo>
                  <a:pt x="6402" y="9413"/>
                  <a:pt x="6530" y="9390"/>
                  <a:pt x="6650" y="9342"/>
                </a:cubicBezTo>
                <a:cubicBezTo>
                  <a:pt x="7812" y="8810"/>
                  <a:pt x="7368" y="7131"/>
                  <a:pt x="6188" y="7131"/>
                </a:cubicBezTo>
                <a:cubicBezTo>
                  <a:pt x="6123" y="7131"/>
                  <a:pt x="6056" y="7136"/>
                  <a:pt x="5987" y="7147"/>
                </a:cubicBezTo>
                <a:lnTo>
                  <a:pt x="3996" y="2119"/>
                </a:lnTo>
                <a:cubicBezTo>
                  <a:pt x="4455" y="1813"/>
                  <a:pt x="4609" y="1226"/>
                  <a:pt x="4404" y="741"/>
                </a:cubicBezTo>
                <a:cubicBezTo>
                  <a:pt x="4246" y="287"/>
                  <a:pt x="3814"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8"/>
          <p:cNvSpPr/>
          <p:nvPr/>
        </p:nvSpPr>
        <p:spPr>
          <a:xfrm>
            <a:off x="3943800" y="-308025"/>
            <a:ext cx="760849" cy="759442"/>
          </a:xfrm>
          <a:custGeom>
            <a:avLst/>
            <a:gdLst/>
            <a:ahLst/>
            <a:cxnLst/>
            <a:rect l="l" t="t" r="r" b="b"/>
            <a:pathLst>
              <a:path w="9189" h="9172" extrusionOk="0">
                <a:moveTo>
                  <a:pt x="6563" y="1"/>
                </a:moveTo>
                <a:cubicBezTo>
                  <a:pt x="6256" y="1"/>
                  <a:pt x="5948" y="122"/>
                  <a:pt x="5718" y="366"/>
                </a:cubicBezTo>
                <a:cubicBezTo>
                  <a:pt x="5335" y="774"/>
                  <a:pt x="5284" y="1361"/>
                  <a:pt x="5590" y="1820"/>
                </a:cubicBezTo>
                <a:lnTo>
                  <a:pt x="1889" y="5751"/>
                </a:lnTo>
                <a:cubicBezTo>
                  <a:pt x="1695" y="5628"/>
                  <a:pt x="1485" y="5571"/>
                  <a:pt x="1278" y="5571"/>
                </a:cubicBezTo>
                <a:cubicBezTo>
                  <a:pt x="968" y="5571"/>
                  <a:pt x="664" y="5700"/>
                  <a:pt x="435" y="5929"/>
                </a:cubicBezTo>
                <a:cubicBezTo>
                  <a:pt x="1" y="6389"/>
                  <a:pt x="1" y="7103"/>
                  <a:pt x="435" y="7537"/>
                </a:cubicBezTo>
                <a:cubicBezTo>
                  <a:pt x="654" y="7723"/>
                  <a:pt x="917" y="7819"/>
                  <a:pt x="1189" y="7819"/>
                </a:cubicBezTo>
                <a:cubicBezTo>
                  <a:pt x="1328" y="7819"/>
                  <a:pt x="1470" y="7794"/>
                  <a:pt x="1609" y="7742"/>
                </a:cubicBezTo>
                <a:lnTo>
                  <a:pt x="1609" y="7742"/>
                </a:lnTo>
                <a:cubicBezTo>
                  <a:pt x="1456" y="8124"/>
                  <a:pt x="1558" y="8584"/>
                  <a:pt x="1864" y="8865"/>
                </a:cubicBezTo>
                <a:cubicBezTo>
                  <a:pt x="2081" y="9069"/>
                  <a:pt x="2355" y="9172"/>
                  <a:pt x="2626" y="9172"/>
                </a:cubicBezTo>
                <a:cubicBezTo>
                  <a:pt x="2930" y="9172"/>
                  <a:pt x="3231" y="9044"/>
                  <a:pt x="3446" y="8788"/>
                </a:cubicBezTo>
                <a:cubicBezTo>
                  <a:pt x="3829" y="8405"/>
                  <a:pt x="3880" y="7818"/>
                  <a:pt x="3574" y="7359"/>
                </a:cubicBezTo>
                <a:lnTo>
                  <a:pt x="7300" y="3454"/>
                </a:lnTo>
                <a:cubicBezTo>
                  <a:pt x="7483" y="3566"/>
                  <a:pt x="7691" y="3621"/>
                  <a:pt x="7897" y="3621"/>
                </a:cubicBezTo>
                <a:cubicBezTo>
                  <a:pt x="8207" y="3621"/>
                  <a:pt x="8515" y="3495"/>
                  <a:pt x="8729" y="3250"/>
                </a:cubicBezTo>
                <a:cubicBezTo>
                  <a:pt x="9189" y="2816"/>
                  <a:pt x="9189" y="2101"/>
                  <a:pt x="8729" y="1642"/>
                </a:cubicBezTo>
                <a:cubicBezTo>
                  <a:pt x="8527" y="1456"/>
                  <a:pt x="8269" y="1360"/>
                  <a:pt x="8000" y="1360"/>
                </a:cubicBezTo>
                <a:cubicBezTo>
                  <a:pt x="7861" y="1360"/>
                  <a:pt x="7720" y="1385"/>
                  <a:pt x="7581" y="1438"/>
                </a:cubicBezTo>
                <a:cubicBezTo>
                  <a:pt x="7734" y="1055"/>
                  <a:pt x="7632" y="595"/>
                  <a:pt x="7326" y="289"/>
                </a:cubicBezTo>
                <a:cubicBezTo>
                  <a:pt x="7110" y="97"/>
                  <a:pt x="6837" y="1"/>
                  <a:pt x="6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8"/>
          <p:cNvSpPr/>
          <p:nvPr/>
        </p:nvSpPr>
        <p:spPr>
          <a:xfrm>
            <a:off x="6127117" y="-396657"/>
            <a:ext cx="868324" cy="565027"/>
          </a:xfrm>
          <a:custGeom>
            <a:avLst/>
            <a:gdLst/>
            <a:ahLst/>
            <a:cxnLst/>
            <a:rect l="l" t="t" r="r" b="b"/>
            <a:pathLst>
              <a:path w="10487" h="6824" extrusionOk="0">
                <a:moveTo>
                  <a:pt x="8444" y="0"/>
                </a:moveTo>
                <a:cubicBezTo>
                  <a:pt x="8300" y="0"/>
                  <a:pt x="8154" y="27"/>
                  <a:pt x="8015" y="84"/>
                </a:cubicBezTo>
                <a:cubicBezTo>
                  <a:pt x="7504" y="288"/>
                  <a:pt x="7198" y="799"/>
                  <a:pt x="7300" y="1335"/>
                </a:cubicBezTo>
                <a:lnTo>
                  <a:pt x="6458" y="1667"/>
                </a:lnTo>
                <a:lnTo>
                  <a:pt x="2272" y="3326"/>
                </a:lnTo>
                <a:cubicBezTo>
                  <a:pt x="2119" y="3096"/>
                  <a:pt x="1915" y="2943"/>
                  <a:pt x="1660" y="2866"/>
                </a:cubicBezTo>
                <a:cubicBezTo>
                  <a:pt x="1549" y="2835"/>
                  <a:pt x="1429" y="2813"/>
                  <a:pt x="1305" y="2813"/>
                </a:cubicBezTo>
                <a:cubicBezTo>
                  <a:pt x="1229" y="2813"/>
                  <a:pt x="1151" y="2821"/>
                  <a:pt x="1073" y="2841"/>
                </a:cubicBezTo>
                <a:cubicBezTo>
                  <a:pt x="1022" y="2841"/>
                  <a:pt x="945" y="2866"/>
                  <a:pt x="869" y="2892"/>
                </a:cubicBezTo>
                <a:cubicBezTo>
                  <a:pt x="307" y="3121"/>
                  <a:pt x="1" y="3759"/>
                  <a:pt x="205" y="4321"/>
                </a:cubicBezTo>
                <a:cubicBezTo>
                  <a:pt x="307" y="4576"/>
                  <a:pt x="486" y="4780"/>
                  <a:pt x="741" y="4882"/>
                </a:cubicBezTo>
                <a:cubicBezTo>
                  <a:pt x="869" y="4959"/>
                  <a:pt x="1022" y="4985"/>
                  <a:pt x="1175" y="5010"/>
                </a:cubicBezTo>
                <a:cubicBezTo>
                  <a:pt x="1098" y="5087"/>
                  <a:pt x="1047" y="5163"/>
                  <a:pt x="996" y="5265"/>
                </a:cubicBezTo>
                <a:cubicBezTo>
                  <a:pt x="971" y="5291"/>
                  <a:pt x="945" y="5342"/>
                  <a:pt x="945" y="5393"/>
                </a:cubicBezTo>
                <a:cubicBezTo>
                  <a:pt x="894" y="5495"/>
                  <a:pt x="869" y="5597"/>
                  <a:pt x="869" y="5699"/>
                </a:cubicBezTo>
                <a:cubicBezTo>
                  <a:pt x="843" y="5852"/>
                  <a:pt x="869" y="6005"/>
                  <a:pt x="945" y="6159"/>
                </a:cubicBezTo>
                <a:cubicBezTo>
                  <a:pt x="1022" y="6363"/>
                  <a:pt x="1149" y="6541"/>
                  <a:pt x="1354" y="6643"/>
                </a:cubicBezTo>
                <a:cubicBezTo>
                  <a:pt x="1536" y="6765"/>
                  <a:pt x="1756" y="6824"/>
                  <a:pt x="1973" y="6824"/>
                </a:cubicBezTo>
                <a:cubicBezTo>
                  <a:pt x="2120" y="6824"/>
                  <a:pt x="2266" y="6797"/>
                  <a:pt x="2400" y="6746"/>
                </a:cubicBezTo>
                <a:cubicBezTo>
                  <a:pt x="2604" y="6669"/>
                  <a:pt x="2757" y="6541"/>
                  <a:pt x="2885" y="6388"/>
                </a:cubicBezTo>
                <a:cubicBezTo>
                  <a:pt x="3089" y="6133"/>
                  <a:pt x="3191" y="5801"/>
                  <a:pt x="3115" y="5495"/>
                </a:cubicBezTo>
                <a:lnTo>
                  <a:pt x="6458" y="4168"/>
                </a:lnTo>
                <a:lnTo>
                  <a:pt x="8168" y="3504"/>
                </a:lnTo>
                <a:cubicBezTo>
                  <a:pt x="8407" y="3859"/>
                  <a:pt x="8748" y="4011"/>
                  <a:pt x="9086" y="4011"/>
                </a:cubicBezTo>
                <a:cubicBezTo>
                  <a:pt x="9793" y="4011"/>
                  <a:pt x="10486" y="3347"/>
                  <a:pt x="10210" y="2483"/>
                </a:cubicBezTo>
                <a:lnTo>
                  <a:pt x="10210" y="2483"/>
                </a:lnTo>
                <a:lnTo>
                  <a:pt x="10210" y="2509"/>
                </a:lnTo>
                <a:cubicBezTo>
                  <a:pt x="10031" y="2100"/>
                  <a:pt x="9674" y="1845"/>
                  <a:pt x="9240" y="1820"/>
                </a:cubicBezTo>
                <a:cubicBezTo>
                  <a:pt x="9546" y="1513"/>
                  <a:pt x="9648" y="1080"/>
                  <a:pt x="9495" y="671"/>
                </a:cubicBezTo>
                <a:cubicBezTo>
                  <a:pt x="9303" y="249"/>
                  <a:pt x="8881" y="0"/>
                  <a:pt x="8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8"/>
          <p:cNvSpPr/>
          <p:nvPr/>
        </p:nvSpPr>
        <p:spPr>
          <a:xfrm>
            <a:off x="6059080" y="4825158"/>
            <a:ext cx="760849" cy="757454"/>
          </a:xfrm>
          <a:custGeom>
            <a:avLst/>
            <a:gdLst/>
            <a:ahLst/>
            <a:cxnLst/>
            <a:rect l="l" t="t" r="r" b="b"/>
            <a:pathLst>
              <a:path w="9189" h="9148" extrusionOk="0">
                <a:moveTo>
                  <a:pt x="6577" y="1"/>
                </a:moveTo>
                <a:cubicBezTo>
                  <a:pt x="6268" y="1"/>
                  <a:pt x="5962" y="130"/>
                  <a:pt x="5743" y="376"/>
                </a:cubicBezTo>
                <a:cubicBezTo>
                  <a:pt x="5360" y="759"/>
                  <a:pt x="5309" y="1346"/>
                  <a:pt x="5616" y="1805"/>
                </a:cubicBezTo>
                <a:lnTo>
                  <a:pt x="1864" y="5710"/>
                </a:lnTo>
                <a:cubicBezTo>
                  <a:pt x="1681" y="5598"/>
                  <a:pt x="1477" y="5543"/>
                  <a:pt x="1275" y="5543"/>
                </a:cubicBezTo>
                <a:cubicBezTo>
                  <a:pt x="969" y="5543"/>
                  <a:pt x="665" y="5668"/>
                  <a:pt x="435" y="5914"/>
                </a:cubicBezTo>
                <a:cubicBezTo>
                  <a:pt x="1" y="6348"/>
                  <a:pt x="1" y="7063"/>
                  <a:pt x="435" y="7496"/>
                </a:cubicBezTo>
                <a:cubicBezTo>
                  <a:pt x="639" y="7701"/>
                  <a:pt x="911" y="7803"/>
                  <a:pt x="1191" y="7803"/>
                </a:cubicBezTo>
                <a:cubicBezTo>
                  <a:pt x="1331" y="7803"/>
                  <a:pt x="1472" y="7777"/>
                  <a:pt x="1609" y="7726"/>
                </a:cubicBezTo>
                <a:lnTo>
                  <a:pt x="1609" y="7726"/>
                </a:lnTo>
                <a:cubicBezTo>
                  <a:pt x="1455" y="8109"/>
                  <a:pt x="1557" y="8568"/>
                  <a:pt x="1864" y="8849"/>
                </a:cubicBezTo>
                <a:cubicBezTo>
                  <a:pt x="2077" y="9051"/>
                  <a:pt x="2340" y="9148"/>
                  <a:pt x="2604" y="9148"/>
                </a:cubicBezTo>
                <a:cubicBezTo>
                  <a:pt x="2908" y="9148"/>
                  <a:pt x="3214" y="9019"/>
                  <a:pt x="3446" y="8773"/>
                </a:cubicBezTo>
                <a:cubicBezTo>
                  <a:pt x="3829" y="8390"/>
                  <a:pt x="3880" y="7803"/>
                  <a:pt x="3574" y="7343"/>
                </a:cubicBezTo>
                <a:lnTo>
                  <a:pt x="7300" y="3438"/>
                </a:lnTo>
                <a:cubicBezTo>
                  <a:pt x="7483" y="3550"/>
                  <a:pt x="7691" y="3605"/>
                  <a:pt x="7896" y="3605"/>
                </a:cubicBezTo>
                <a:cubicBezTo>
                  <a:pt x="8207" y="3605"/>
                  <a:pt x="8514" y="3480"/>
                  <a:pt x="8729" y="3234"/>
                </a:cubicBezTo>
                <a:cubicBezTo>
                  <a:pt x="9189" y="2800"/>
                  <a:pt x="9189" y="2086"/>
                  <a:pt x="8729" y="1652"/>
                </a:cubicBezTo>
                <a:cubicBezTo>
                  <a:pt x="8525" y="1448"/>
                  <a:pt x="8264" y="1346"/>
                  <a:pt x="7992" y="1346"/>
                </a:cubicBezTo>
                <a:cubicBezTo>
                  <a:pt x="7856" y="1346"/>
                  <a:pt x="7717" y="1371"/>
                  <a:pt x="7581" y="1422"/>
                </a:cubicBezTo>
                <a:cubicBezTo>
                  <a:pt x="7734" y="1039"/>
                  <a:pt x="7632" y="580"/>
                  <a:pt x="7326" y="299"/>
                </a:cubicBezTo>
                <a:cubicBezTo>
                  <a:pt x="7112" y="98"/>
                  <a:pt x="6844" y="1"/>
                  <a:pt x="6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a:off x="4704658" y="4723958"/>
            <a:ext cx="646834" cy="839095"/>
          </a:xfrm>
          <a:custGeom>
            <a:avLst/>
            <a:gdLst/>
            <a:ahLst/>
            <a:cxnLst/>
            <a:rect l="l" t="t" r="r" b="b"/>
            <a:pathLst>
              <a:path w="7812" h="10134" extrusionOk="0">
                <a:moveTo>
                  <a:pt x="3366" y="1"/>
                </a:moveTo>
                <a:cubicBezTo>
                  <a:pt x="3235" y="1"/>
                  <a:pt x="3103" y="25"/>
                  <a:pt x="2975" y="77"/>
                </a:cubicBezTo>
                <a:cubicBezTo>
                  <a:pt x="2567" y="231"/>
                  <a:pt x="2312" y="613"/>
                  <a:pt x="2286" y="1022"/>
                </a:cubicBezTo>
                <a:cubicBezTo>
                  <a:pt x="2077" y="829"/>
                  <a:pt x="1807" y="721"/>
                  <a:pt x="1526" y="721"/>
                </a:cubicBezTo>
                <a:cubicBezTo>
                  <a:pt x="1398" y="721"/>
                  <a:pt x="1266" y="744"/>
                  <a:pt x="1138" y="792"/>
                </a:cubicBezTo>
                <a:cubicBezTo>
                  <a:pt x="1" y="1324"/>
                  <a:pt x="446" y="3003"/>
                  <a:pt x="1604" y="3003"/>
                </a:cubicBezTo>
                <a:cubicBezTo>
                  <a:pt x="1667" y="3003"/>
                  <a:pt x="1733" y="2998"/>
                  <a:pt x="1801" y="2987"/>
                </a:cubicBezTo>
                <a:lnTo>
                  <a:pt x="3818" y="8015"/>
                </a:lnTo>
                <a:cubicBezTo>
                  <a:pt x="3358" y="8321"/>
                  <a:pt x="3180" y="8883"/>
                  <a:pt x="3409" y="9393"/>
                </a:cubicBezTo>
                <a:cubicBezTo>
                  <a:pt x="3567" y="9847"/>
                  <a:pt x="3985" y="10133"/>
                  <a:pt x="4437" y="10133"/>
                </a:cubicBezTo>
                <a:cubicBezTo>
                  <a:pt x="4570" y="10133"/>
                  <a:pt x="4706" y="10109"/>
                  <a:pt x="4839" y="10057"/>
                </a:cubicBezTo>
                <a:cubicBezTo>
                  <a:pt x="5221" y="9904"/>
                  <a:pt x="5477" y="9521"/>
                  <a:pt x="5502" y="9112"/>
                </a:cubicBezTo>
                <a:cubicBezTo>
                  <a:pt x="5712" y="9305"/>
                  <a:pt x="5994" y="9413"/>
                  <a:pt x="6273" y="9413"/>
                </a:cubicBezTo>
                <a:cubicBezTo>
                  <a:pt x="6402" y="9413"/>
                  <a:pt x="6530" y="9390"/>
                  <a:pt x="6651" y="9342"/>
                </a:cubicBezTo>
                <a:cubicBezTo>
                  <a:pt x="7812" y="8810"/>
                  <a:pt x="7368" y="7131"/>
                  <a:pt x="6189" y="7131"/>
                </a:cubicBezTo>
                <a:cubicBezTo>
                  <a:pt x="6124" y="7131"/>
                  <a:pt x="6056" y="7136"/>
                  <a:pt x="5987" y="7147"/>
                </a:cubicBezTo>
                <a:lnTo>
                  <a:pt x="3996" y="2119"/>
                </a:lnTo>
                <a:cubicBezTo>
                  <a:pt x="4456" y="1813"/>
                  <a:pt x="4609" y="1226"/>
                  <a:pt x="4405" y="741"/>
                </a:cubicBezTo>
                <a:cubicBezTo>
                  <a:pt x="4247" y="287"/>
                  <a:pt x="3814"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a:off x="-18568" y="-306700"/>
            <a:ext cx="760849" cy="758117"/>
          </a:xfrm>
          <a:custGeom>
            <a:avLst/>
            <a:gdLst/>
            <a:ahLst/>
            <a:cxnLst/>
            <a:rect l="l" t="t" r="r" b="b"/>
            <a:pathLst>
              <a:path w="9189" h="9156" extrusionOk="0">
                <a:moveTo>
                  <a:pt x="6580" y="0"/>
                </a:moveTo>
                <a:cubicBezTo>
                  <a:pt x="6268" y="0"/>
                  <a:pt x="5961" y="129"/>
                  <a:pt x="5743" y="375"/>
                </a:cubicBezTo>
                <a:cubicBezTo>
                  <a:pt x="5360" y="758"/>
                  <a:pt x="5309" y="1370"/>
                  <a:pt x="5615" y="1804"/>
                </a:cubicBezTo>
                <a:lnTo>
                  <a:pt x="1889" y="5735"/>
                </a:lnTo>
                <a:cubicBezTo>
                  <a:pt x="1697" y="5614"/>
                  <a:pt x="1490" y="5557"/>
                  <a:pt x="1286" y="5557"/>
                </a:cubicBezTo>
                <a:cubicBezTo>
                  <a:pt x="972" y="5557"/>
                  <a:pt x="666" y="5692"/>
                  <a:pt x="434" y="5939"/>
                </a:cubicBezTo>
                <a:cubicBezTo>
                  <a:pt x="0" y="6373"/>
                  <a:pt x="0" y="7087"/>
                  <a:pt x="434" y="7521"/>
                </a:cubicBezTo>
                <a:cubicBezTo>
                  <a:pt x="653" y="7707"/>
                  <a:pt x="917" y="7803"/>
                  <a:pt x="1188" y="7803"/>
                </a:cubicBezTo>
                <a:cubicBezTo>
                  <a:pt x="1328" y="7803"/>
                  <a:pt x="1469" y="7778"/>
                  <a:pt x="1608" y="7726"/>
                </a:cubicBezTo>
                <a:lnTo>
                  <a:pt x="1608" y="7726"/>
                </a:lnTo>
                <a:cubicBezTo>
                  <a:pt x="1455" y="8108"/>
                  <a:pt x="1557" y="8568"/>
                  <a:pt x="1863" y="8849"/>
                </a:cubicBezTo>
                <a:cubicBezTo>
                  <a:pt x="2080" y="9053"/>
                  <a:pt x="2354" y="9156"/>
                  <a:pt x="2626" y="9156"/>
                </a:cubicBezTo>
                <a:cubicBezTo>
                  <a:pt x="2929" y="9156"/>
                  <a:pt x="3230" y="9028"/>
                  <a:pt x="3446" y="8772"/>
                </a:cubicBezTo>
                <a:cubicBezTo>
                  <a:pt x="3828" y="8389"/>
                  <a:pt x="3879" y="7802"/>
                  <a:pt x="3573" y="7343"/>
                </a:cubicBezTo>
                <a:lnTo>
                  <a:pt x="7300" y="3438"/>
                </a:lnTo>
                <a:cubicBezTo>
                  <a:pt x="7483" y="3550"/>
                  <a:pt x="7690" y="3605"/>
                  <a:pt x="7896" y="3605"/>
                </a:cubicBezTo>
                <a:cubicBezTo>
                  <a:pt x="8207" y="3605"/>
                  <a:pt x="8514" y="3479"/>
                  <a:pt x="8729" y="3234"/>
                </a:cubicBezTo>
                <a:cubicBezTo>
                  <a:pt x="9188" y="2800"/>
                  <a:pt x="9188" y="2085"/>
                  <a:pt x="8729" y="1626"/>
                </a:cubicBezTo>
                <a:cubicBezTo>
                  <a:pt x="8527" y="1440"/>
                  <a:pt x="8269" y="1344"/>
                  <a:pt x="7999" y="1344"/>
                </a:cubicBezTo>
                <a:cubicBezTo>
                  <a:pt x="7861" y="1344"/>
                  <a:pt x="7719" y="1369"/>
                  <a:pt x="7580" y="1422"/>
                </a:cubicBezTo>
                <a:cubicBezTo>
                  <a:pt x="7733" y="1039"/>
                  <a:pt x="7631" y="605"/>
                  <a:pt x="7351" y="299"/>
                </a:cubicBezTo>
                <a:cubicBezTo>
                  <a:pt x="7125" y="97"/>
                  <a:pt x="6851" y="0"/>
                  <a:pt x="6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8"/>
          <p:cNvSpPr/>
          <p:nvPr/>
        </p:nvSpPr>
        <p:spPr>
          <a:xfrm>
            <a:off x="8" y="2909292"/>
            <a:ext cx="221987" cy="490342"/>
          </a:xfrm>
          <a:custGeom>
            <a:avLst/>
            <a:gdLst/>
            <a:ahLst/>
            <a:cxnLst/>
            <a:rect l="l" t="t" r="r" b="b"/>
            <a:pathLst>
              <a:path w="2681" h="5922" extrusionOk="0">
                <a:moveTo>
                  <a:pt x="1" y="0"/>
                </a:moveTo>
                <a:lnTo>
                  <a:pt x="1" y="5921"/>
                </a:lnTo>
                <a:lnTo>
                  <a:pt x="26" y="5921"/>
                </a:lnTo>
                <a:cubicBezTo>
                  <a:pt x="409" y="5743"/>
                  <a:pt x="690" y="5385"/>
                  <a:pt x="690" y="4952"/>
                </a:cubicBezTo>
                <a:cubicBezTo>
                  <a:pt x="894" y="5156"/>
                  <a:pt x="1166" y="5258"/>
                  <a:pt x="1438" y="5258"/>
                </a:cubicBezTo>
                <a:cubicBezTo>
                  <a:pt x="1575" y="5258"/>
                  <a:pt x="1711" y="5232"/>
                  <a:pt x="1838" y="5181"/>
                </a:cubicBezTo>
                <a:cubicBezTo>
                  <a:pt x="2425" y="4952"/>
                  <a:pt x="2680" y="4288"/>
                  <a:pt x="2425" y="3726"/>
                </a:cubicBezTo>
                <a:cubicBezTo>
                  <a:pt x="2247" y="3282"/>
                  <a:pt x="1837" y="2992"/>
                  <a:pt x="1380" y="2992"/>
                </a:cubicBezTo>
                <a:cubicBezTo>
                  <a:pt x="1313" y="2992"/>
                  <a:pt x="1244" y="2999"/>
                  <a:pt x="1175" y="301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a:off x="0" y="1043404"/>
            <a:ext cx="329710" cy="347180"/>
          </a:xfrm>
          <a:custGeom>
            <a:avLst/>
            <a:gdLst/>
            <a:ahLst/>
            <a:cxnLst/>
            <a:rect l="l" t="t" r="r" b="b"/>
            <a:pathLst>
              <a:path w="3982" h="4193" extrusionOk="0">
                <a:moveTo>
                  <a:pt x="2009" y="0"/>
                </a:moveTo>
                <a:cubicBezTo>
                  <a:pt x="1865" y="0"/>
                  <a:pt x="1721" y="27"/>
                  <a:pt x="1582" y="84"/>
                </a:cubicBezTo>
                <a:cubicBezTo>
                  <a:pt x="1072" y="288"/>
                  <a:pt x="766" y="798"/>
                  <a:pt x="868" y="1334"/>
                </a:cubicBezTo>
                <a:lnTo>
                  <a:pt x="0" y="1666"/>
                </a:lnTo>
                <a:lnTo>
                  <a:pt x="26" y="4193"/>
                </a:lnTo>
                <a:lnTo>
                  <a:pt x="1736" y="3529"/>
                </a:lnTo>
                <a:cubicBezTo>
                  <a:pt x="1938" y="3842"/>
                  <a:pt x="2299" y="4022"/>
                  <a:pt x="2676" y="4022"/>
                </a:cubicBezTo>
                <a:cubicBezTo>
                  <a:pt x="2822" y="4022"/>
                  <a:pt x="2971" y="3995"/>
                  <a:pt x="3114" y="3938"/>
                </a:cubicBezTo>
                <a:cubicBezTo>
                  <a:pt x="3675" y="3733"/>
                  <a:pt x="3982" y="3070"/>
                  <a:pt x="3777" y="2508"/>
                </a:cubicBezTo>
                <a:cubicBezTo>
                  <a:pt x="3599" y="2100"/>
                  <a:pt x="3241" y="1845"/>
                  <a:pt x="2808" y="1819"/>
                </a:cubicBezTo>
                <a:cubicBezTo>
                  <a:pt x="3114" y="1539"/>
                  <a:pt x="3216" y="1079"/>
                  <a:pt x="3063" y="696"/>
                </a:cubicBezTo>
                <a:cubicBezTo>
                  <a:pt x="2870" y="254"/>
                  <a:pt x="2446"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a:off x="2094749" y="-308032"/>
            <a:ext cx="868241" cy="565027"/>
          </a:xfrm>
          <a:custGeom>
            <a:avLst/>
            <a:gdLst/>
            <a:ahLst/>
            <a:cxnLst/>
            <a:rect l="l" t="t" r="r" b="b"/>
            <a:pathLst>
              <a:path w="10486" h="6824" extrusionOk="0">
                <a:moveTo>
                  <a:pt x="8443" y="0"/>
                </a:moveTo>
                <a:cubicBezTo>
                  <a:pt x="8299" y="0"/>
                  <a:pt x="8154" y="27"/>
                  <a:pt x="8014" y="84"/>
                </a:cubicBezTo>
                <a:cubicBezTo>
                  <a:pt x="7504" y="288"/>
                  <a:pt x="7197" y="799"/>
                  <a:pt x="7300" y="1335"/>
                </a:cubicBezTo>
                <a:lnTo>
                  <a:pt x="6457" y="1667"/>
                </a:lnTo>
                <a:lnTo>
                  <a:pt x="2272" y="3326"/>
                </a:lnTo>
                <a:cubicBezTo>
                  <a:pt x="2118" y="3096"/>
                  <a:pt x="1914" y="2943"/>
                  <a:pt x="1659" y="2866"/>
                </a:cubicBezTo>
                <a:cubicBezTo>
                  <a:pt x="1549" y="2835"/>
                  <a:pt x="1429" y="2813"/>
                  <a:pt x="1305" y="2813"/>
                </a:cubicBezTo>
                <a:cubicBezTo>
                  <a:pt x="1228" y="2813"/>
                  <a:pt x="1150" y="2821"/>
                  <a:pt x="1072" y="2841"/>
                </a:cubicBezTo>
                <a:cubicBezTo>
                  <a:pt x="1021" y="2841"/>
                  <a:pt x="944" y="2866"/>
                  <a:pt x="868" y="2892"/>
                </a:cubicBezTo>
                <a:cubicBezTo>
                  <a:pt x="306" y="3121"/>
                  <a:pt x="0" y="3759"/>
                  <a:pt x="204" y="4321"/>
                </a:cubicBezTo>
                <a:cubicBezTo>
                  <a:pt x="281" y="4525"/>
                  <a:pt x="434" y="4704"/>
                  <a:pt x="587" y="4806"/>
                </a:cubicBezTo>
                <a:cubicBezTo>
                  <a:pt x="766" y="4933"/>
                  <a:pt x="970" y="4985"/>
                  <a:pt x="1174" y="5010"/>
                </a:cubicBezTo>
                <a:cubicBezTo>
                  <a:pt x="1098" y="5087"/>
                  <a:pt x="1047" y="5163"/>
                  <a:pt x="996" y="5265"/>
                </a:cubicBezTo>
                <a:cubicBezTo>
                  <a:pt x="970" y="5291"/>
                  <a:pt x="944" y="5342"/>
                  <a:pt x="919" y="5393"/>
                </a:cubicBezTo>
                <a:cubicBezTo>
                  <a:pt x="766" y="5852"/>
                  <a:pt x="919" y="6388"/>
                  <a:pt x="1353" y="6643"/>
                </a:cubicBezTo>
                <a:cubicBezTo>
                  <a:pt x="1536" y="6765"/>
                  <a:pt x="1755" y="6824"/>
                  <a:pt x="1972" y="6824"/>
                </a:cubicBezTo>
                <a:cubicBezTo>
                  <a:pt x="2119" y="6824"/>
                  <a:pt x="2265" y="6797"/>
                  <a:pt x="2399" y="6746"/>
                </a:cubicBezTo>
                <a:cubicBezTo>
                  <a:pt x="2910" y="6541"/>
                  <a:pt x="3216" y="6031"/>
                  <a:pt x="3114" y="5495"/>
                </a:cubicBezTo>
                <a:lnTo>
                  <a:pt x="6457" y="4168"/>
                </a:lnTo>
                <a:lnTo>
                  <a:pt x="8167" y="3504"/>
                </a:lnTo>
                <a:cubicBezTo>
                  <a:pt x="8407" y="3859"/>
                  <a:pt x="8748" y="4011"/>
                  <a:pt x="9086" y="4011"/>
                </a:cubicBezTo>
                <a:cubicBezTo>
                  <a:pt x="9792" y="4011"/>
                  <a:pt x="10485" y="3347"/>
                  <a:pt x="10209" y="2483"/>
                </a:cubicBezTo>
                <a:lnTo>
                  <a:pt x="10209" y="2483"/>
                </a:lnTo>
                <a:lnTo>
                  <a:pt x="10209" y="2509"/>
                </a:lnTo>
                <a:cubicBezTo>
                  <a:pt x="10030" y="2100"/>
                  <a:pt x="9673" y="1845"/>
                  <a:pt x="9239" y="1820"/>
                </a:cubicBezTo>
                <a:cubicBezTo>
                  <a:pt x="9546" y="1513"/>
                  <a:pt x="9648" y="1080"/>
                  <a:pt x="9494" y="671"/>
                </a:cubicBezTo>
                <a:cubicBezTo>
                  <a:pt x="9303" y="249"/>
                  <a:pt x="8880" y="0"/>
                  <a:pt x="8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a:off x="-393706" y="3965822"/>
            <a:ext cx="787428" cy="758117"/>
          </a:xfrm>
          <a:custGeom>
            <a:avLst/>
            <a:gdLst/>
            <a:ahLst/>
            <a:cxnLst/>
            <a:rect l="l" t="t" r="r" b="b"/>
            <a:pathLst>
              <a:path w="9510" h="9156" extrusionOk="0">
                <a:moveTo>
                  <a:pt x="6585" y="0"/>
                </a:moveTo>
                <a:cubicBezTo>
                  <a:pt x="6279" y="0"/>
                  <a:pt x="5972" y="128"/>
                  <a:pt x="5743" y="384"/>
                </a:cubicBezTo>
                <a:cubicBezTo>
                  <a:pt x="5360" y="767"/>
                  <a:pt x="5309" y="1354"/>
                  <a:pt x="5615" y="1813"/>
                </a:cubicBezTo>
                <a:lnTo>
                  <a:pt x="1889" y="5718"/>
                </a:lnTo>
                <a:cubicBezTo>
                  <a:pt x="1697" y="5597"/>
                  <a:pt x="1490" y="5540"/>
                  <a:pt x="1286" y="5540"/>
                </a:cubicBezTo>
                <a:cubicBezTo>
                  <a:pt x="972" y="5540"/>
                  <a:pt x="666" y="5675"/>
                  <a:pt x="434" y="5922"/>
                </a:cubicBezTo>
                <a:cubicBezTo>
                  <a:pt x="0" y="6356"/>
                  <a:pt x="0" y="7071"/>
                  <a:pt x="434" y="7505"/>
                </a:cubicBezTo>
                <a:cubicBezTo>
                  <a:pt x="653" y="7690"/>
                  <a:pt x="917" y="7798"/>
                  <a:pt x="1189" y="7798"/>
                </a:cubicBezTo>
                <a:cubicBezTo>
                  <a:pt x="1328" y="7798"/>
                  <a:pt x="1470" y="7770"/>
                  <a:pt x="1608" y="7709"/>
                </a:cubicBezTo>
                <a:lnTo>
                  <a:pt x="1608" y="7709"/>
                </a:lnTo>
                <a:cubicBezTo>
                  <a:pt x="1455" y="8117"/>
                  <a:pt x="1557" y="8551"/>
                  <a:pt x="1863" y="8857"/>
                </a:cubicBezTo>
                <a:cubicBezTo>
                  <a:pt x="2077" y="9059"/>
                  <a:pt x="2345" y="9156"/>
                  <a:pt x="2612" y="9156"/>
                </a:cubicBezTo>
                <a:cubicBezTo>
                  <a:pt x="2920" y="9156"/>
                  <a:pt x="3227" y="9027"/>
                  <a:pt x="3446" y="8781"/>
                </a:cubicBezTo>
                <a:cubicBezTo>
                  <a:pt x="3828" y="8398"/>
                  <a:pt x="3879" y="7786"/>
                  <a:pt x="3573" y="7352"/>
                </a:cubicBezTo>
                <a:lnTo>
                  <a:pt x="7325" y="3421"/>
                </a:lnTo>
                <a:cubicBezTo>
                  <a:pt x="7530" y="3544"/>
                  <a:pt x="7737" y="3598"/>
                  <a:pt x="7933" y="3598"/>
                </a:cubicBezTo>
                <a:cubicBezTo>
                  <a:pt x="8834" y="3598"/>
                  <a:pt x="9509" y="2457"/>
                  <a:pt x="8754" y="1660"/>
                </a:cubicBezTo>
                <a:cubicBezTo>
                  <a:pt x="8550" y="1456"/>
                  <a:pt x="8278" y="1354"/>
                  <a:pt x="8006" y="1354"/>
                </a:cubicBezTo>
                <a:cubicBezTo>
                  <a:pt x="7870" y="1354"/>
                  <a:pt x="7733" y="1379"/>
                  <a:pt x="7606" y="1430"/>
                </a:cubicBezTo>
                <a:cubicBezTo>
                  <a:pt x="7759" y="1048"/>
                  <a:pt x="7657" y="588"/>
                  <a:pt x="7351" y="307"/>
                </a:cubicBezTo>
                <a:cubicBezTo>
                  <a:pt x="7134" y="103"/>
                  <a:pt x="6860"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a:off x="409265" y="4565783"/>
            <a:ext cx="646834" cy="839095"/>
          </a:xfrm>
          <a:custGeom>
            <a:avLst/>
            <a:gdLst/>
            <a:ahLst/>
            <a:cxnLst/>
            <a:rect l="l" t="t" r="r" b="b"/>
            <a:pathLst>
              <a:path w="7812" h="10134" extrusionOk="0">
                <a:moveTo>
                  <a:pt x="3365" y="1"/>
                </a:moveTo>
                <a:cubicBezTo>
                  <a:pt x="3234" y="1"/>
                  <a:pt x="3102" y="25"/>
                  <a:pt x="2975" y="77"/>
                </a:cubicBezTo>
                <a:cubicBezTo>
                  <a:pt x="2566" y="231"/>
                  <a:pt x="2311" y="613"/>
                  <a:pt x="2286" y="1022"/>
                </a:cubicBezTo>
                <a:cubicBezTo>
                  <a:pt x="2076" y="829"/>
                  <a:pt x="1806" y="721"/>
                  <a:pt x="1526" y="721"/>
                </a:cubicBezTo>
                <a:cubicBezTo>
                  <a:pt x="1397" y="721"/>
                  <a:pt x="1266" y="744"/>
                  <a:pt x="1137" y="792"/>
                </a:cubicBezTo>
                <a:cubicBezTo>
                  <a:pt x="0" y="1324"/>
                  <a:pt x="445" y="3003"/>
                  <a:pt x="1603" y="3003"/>
                </a:cubicBezTo>
                <a:cubicBezTo>
                  <a:pt x="1667" y="3003"/>
                  <a:pt x="1733" y="2998"/>
                  <a:pt x="1801" y="2987"/>
                </a:cubicBezTo>
                <a:lnTo>
                  <a:pt x="3817" y="8015"/>
                </a:lnTo>
                <a:cubicBezTo>
                  <a:pt x="3358" y="8321"/>
                  <a:pt x="3179" y="8883"/>
                  <a:pt x="3409" y="9393"/>
                </a:cubicBezTo>
                <a:cubicBezTo>
                  <a:pt x="3567" y="9847"/>
                  <a:pt x="3984" y="10133"/>
                  <a:pt x="4437" y="10133"/>
                </a:cubicBezTo>
                <a:cubicBezTo>
                  <a:pt x="4569" y="10133"/>
                  <a:pt x="4705" y="10109"/>
                  <a:pt x="4838" y="10057"/>
                </a:cubicBezTo>
                <a:cubicBezTo>
                  <a:pt x="5221" y="9904"/>
                  <a:pt x="5476" y="9521"/>
                  <a:pt x="5501" y="9112"/>
                </a:cubicBezTo>
                <a:cubicBezTo>
                  <a:pt x="5711" y="9305"/>
                  <a:pt x="5993" y="9413"/>
                  <a:pt x="6273" y="9413"/>
                </a:cubicBezTo>
                <a:cubicBezTo>
                  <a:pt x="6401" y="9413"/>
                  <a:pt x="6529" y="9390"/>
                  <a:pt x="6650" y="9342"/>
                </a:cubicBezTo>
                <a:cubicBezTo>
                  <a:pt x="7811" y="8810"/>
                  <a:pt x="7390" y="7131"/>
                  <a:pt x="6213" y="7131"/>
                </a:cubicBezTo>
                <a:cubicBezTo>
                  <a:pt x="6148" y="7131"/>
                  <a:pt x="6081" y="7136"/>
                  <a:pt x="6012" y="7147"/>
                </a:cubicBezTo>
                <a:lnTo>
                  <a:pt x="3996" y="2119"/>
                </a:lnTo>
                <a:cubicBezTo>
                  <a:pt x="4430"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1307256">
            <a:off x="2020286" y="4814376"/>
            <a:ext cx="862276" cy="563121"/>
          </a:xfrm>
          <a:custGeom>
            <a:avLst/>
            <a:gdLst/>
            <a:ahLst/>
            <a:cxnLst/>
            <a:rect l="l" t="t" r="r" b="b"/>
            <a:pathLst>
              <a:path w="10414" h="6801" extrusionOk="0">
                <a:moveTo>
                  <a:pt x="1975" y="0"/>
                </a:moveTo>
                <a:cubicBezTo>
                  <a:pt x="1522" y="0"/>
                  <a:pt x="1094" y="265"/>
                  <a:pt x="919" y="693"/>
                </a:cubicBezTo>
                <a:cubicBezTo>
                  <a:pt x="766" y="1101"/>
                  <a:pt x="868" y="1535"/>
                  <a:pt x="1175" y="1841"/>
                </a:cubicBezTo>
                <a:cubicBezTo>
                  <a:pt x="741" y="1867"/>
                  <a:pt x="358" y="2122"/>
                  <a:pt x="205" y="2531"/>
                </a:cubicBezTo>
                <a:cubicBezTo>
                  <a:pt x="1" y="3092"/>
                  <a:pt x="307" y="3756"/>
                  <a:pt x="894" y="3960"/>
                </a:cubicBezTo>
                <a:cubicBezTo>
                  <a:pt x="1028" y="4016"/>
                  <a:pt x="1170" y="4044"/>
                  <a:pt x="1312" y="4044"/>
                </a:cubicBezTo>
                <a:cubicBezTo>
                  <a:pt x="1682" y="4044"/>
                  <a:pt x="2051" y="3858"/>
                  <a:pt x="2272" y="3526"/>
                </a:cubicBezTo>
                <a:lnTo>
                  <a:pt x="7326" y="5466"/>
                </a:lnTo>
                <a:cubicBezTo>
                  <a:pt x="7223" y="6002"/>
                  <a:pt x="7530" y="6538"/>
                  <a:pt x="8040" y="6716"/>
                </a:cubicBezTo>
                <a:cubicBezTo>
                  <a:pt x="8179" y="6773"/>
                  <a:pt x="8323" y="6800"/>
                  <a:pt x="8466" y="6800"/>
                </a:cubicBezTo>
                <a:cubicBezTo>
                  <a:pt x="8902" y="6800"/>
                  <a:pt x="9322" y="6546"/>
                  <a:pt x="9495" y="6104"/>
                </a:cubicBezTo>
                <a:cubicBezTo>
                  <a:pt x="9648" y="5721"/>
                  <a:pt x="9546" y="5261"/>
                  <a:pt x="9265" y="4981"/>
                </a:cubicBezTo>
                <a:cubicBezTo>
                  <a:pt x="9674" y="4955"/>
                  <a:pt x="10056" y="4674"/>
                  <a:pt x="10210" y="4292"/>
                </a:cubicBezTo>
                <a:cubicBezTo>
                  <a:pt x="10414" y="3705"/>
                  <a:pt x="10107" y="3067"/>
                  <a:pt x="9546" y="2862"/>
                </a:cubicBezTo>
                <a:cubicBezTo>
                  <a:pt x="9405" y="2806"/>
                  <a:pt x="9259" y="2779"/>
                  <a:pt x="9117" y="2779"/>
                </a:cubicBezTo>
                <a:cubicBezTo>
                  <a:pt x="8746" y="2779"/>
                  <a:pt x="8396" y="2964"/>
                  <a:pt x="8193" y="3296"/>
                </a:cubicBezTo>
                <a:lnTo>
                  <a:pt x="3114" y="1331"/>
                </a:lnTo>
                <a:cubicBezTo>
                  <a:pt x="3216" y="795"/>
                  <a:pt x="2910" y="285"/>
                  <a:pt x="2400" y="80"/>
                </a:cubicBezTo>
                <a:cubicBezTo>
                  <a:pt x="2260" y="26"/>
                  <a:pt x="2116" y="0"/>
                  <a:pt x="19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a:off x="3667375" y="5030238"/>
            <a:ext cx="329710" cy="347263"/>
          </a:xfrm>
          <a:custGeom>
            <a:avLst/>
            <a:gdLst/>
            <a:ahLst/>
            <a:cxnLst/>
            <a:rect l="l" t="t" r="r" b="b"/>
            <a:pathLst>
              <a:path w="3982" h="4194" extrusionOk="0">
                <a:moveTo>
                  <a:pt x="2009" y="0"/>
                </a:moveTo>
                <a:cubicBezTo>
                  <a:pt x="1865" y="0"/>
                  <a:pt x="1721" y="28"/>
                  <a:pt x="1582" y="84"/>
                </a:cubicBezTo>
                <a:cubicBezTo>
                  <a:pt x="1072" y="288"/>
                  <a:pt x="766" y="799"/>
                  <a:pt x="868" y="1335"/>
                </a:cubicBezTo>
                <a:lnTo>
                  <a:pt x="0" y="1667"/>
                </a:lnTo>
                <a:lnTo>
                  <a:pt x="26" y="4193"/>
                </a:lnTo>
                <a:lnTo>
                  <a:pt x="1736" y="3530"/>
                </a:lnTo>
                <a:cubicBezTo>
                  <a:pt x="1938" y="3842"/>
                  <a:pt x="2299" y="4022"/>
                  <a:pt x="2676" y="4022"/>
                </a:cubicBezTo>
                <a:cubicBezTo>
                  <a:pt x="2822" y="4022"/>
                  <a:pt x="2971" y="3995"/>
                  <a:pt x="3114" y="3938"/>
                </a:cubicBezTo>
                <a:cubicBezTo>
                  <a:pt x="3675" y="3734"/>
                  <a:pt x="3982" y="3070"/>
                  <a:pt x="3777" y="2509"/>
                </a:cubicBezTo>
                <a:cubicBezTo>
                  <a:pt x="3599" y="2100"/>
                  <a:pt x="3241" y="1845"/>
                  <a:pt x="2808" y="1820"/>
                </a:cubicBezTo>
                <a:cubicBezTo>
                  <a:pt x="3114" y="1539"/>
                  <a:pt x="3216" y="1080"/>
                  <a:pt x="3063" y="697"/>
                </a:cubicBezTo>
                <a:cubicBezTo>
                  <a:pt x="2870" y="254"/>
                  <a:pt x="2446"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a:off x="7743600" y="5030238"/>
            <a:ext cx="329710" cy="347263"/>
          </a:xfrm>
          <a:custGeom>
            <a:avLst/>
            <a:gdLst/>
            <a:ahLst/>
            <a:cxnLst/>
            <a:rect l="l" t="t" r="r" b="b"/>
            <a:pathLst>
              <a:path w="3982" h="4194" extrusionOk="0">
                <a:moveTo>
                  <a:pt x="2009" y="0"/>
                </a:moveTo>
                <a:cubicBezTo>
                  <a:pt x="1865" y="0"/>
                  <a:pt x="1721" y="28"/>
                  <a:pt x="1582" y="84"/>
                </a:cubicBezTo>
                <a:cubicBezTo>
                  <a:pt x="1072" y="288"/>
                  <a:pt x="766" y="799"/>
                  <a:pt x="868" y="1335"/>
                </a:cubicBezTo>
                <a:lnTo>
                  <a:pt x="0" y="1667"/>
                </a:lnTo>
                <a:lnTo>
                  <a:pt x="26" y="4193"/>
                </a:lnTo>
                <a:lnTo>
                  <a:pt x="1736" y="3530"/>
                </a:lnTo>
                <a:cubicBezTo>
                  <a:pt x="1938" y="3842"/>
                  <a:pt x="2299" y="4022"/>
                  <a:pt x="2676" y="4022"/>
                </a:cubicBezTo>
                <a:cubicBezTo>
                  <a:pt x="2822" y="4022"/>
                  <a:pt x="2971" y="3995"/>
                  <a:pt x="3114" y="3938"/>
                </a:cubicBezTo>
                <a:cubicBezTo>
                  <a:pt x="3675" y="3734"/>
                  <a:pt x="3982" y="3070"/>
                  <a:pt x="3777" y="2509"/>
                </a:cubicBezTo>
                <a:cubicBezTo>
                  <a:pt x="3599" y="2100"/>
                  <a:pt x="3241" y="1845"/>
                  <a:pt x="2808" y="1820"/>
                </a:cubicBezTo>
                <a:cubicBezTo>
                  <a:pt x="3114" y="1539"/>
                  <a:pt x="3216" y="1080"/>
                  <a:pt x="3063" y="697"/>
                </a:cubicBezTo>
                <a:cubicBezTo>
                  <a:pt x="2870" y="254"/>
                  <a:pt x="2446"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a:off x="-649390" y="2084136"/>
            <a:ext cx="862279" cy="487609"/>
          </a:xfrm>
          <a:custGeom>
            <a:avLst/>
            <a:gdLst/>
            <a:ahLst/>
            <a:cxnLst/>
            <a:rect l="l" t="t" r="r" b="b"/>
            <a:pathLst>
              <a:path w="10414" h="5889" extrusionOk="0">
                <a:moveTo>
                  <a:pt x="1657" y="1"/>
                </a:moveTo>
                <a:cubicBezTo>
                  <a:pt x="1177" y="1"/>
                  <a:pt x="735" y="329"/>
                  <a:pt x="588" y="813"/>
                </a:cubicBezTo>
                <a:cubicBezTo>
                  <a:pt x="511" y="1247"/>
                  <a:pt x="664" y="1655"/>
                  <a:pt x="996" y="1936"/>
                </a:cubicBezTo>
                <a:cubicBezTo>
                  <a:pt x="588" y="2012"/>
                  <a:pt x="256" y="2319"/>
                  <a:pt x="154" y="2702"/>
                </a:cubicBezTo>
                <a:cubicBezTo>
                  <a:pt x="1" y="3314"/>
                  <a:pt x="383" y="3901"/>
                  <a:pt x="996" y="4054"/>
                </a:cubicBezTo>
                <a:cubicBezTo>
                  <a:pt x="1084" y="4076"/>
                  <a:pt x="1174" y="4087"/>
                  <a:pt x="1263" y="4087"/>
                </a:cubicBezTo>
                <a:cubicBezTo>
                  <a:pt x="1690" y="4087"/>
                  <a:pt x="2107" y="3843"/>
                  <a:pt x="2298" y="3442"/>
                </a:cubicBezTo>
                <a:lnTo>
                  <a:pt x="7555" y="4718"/>
                </a:lnTo>
                <a:cubicBezTo>
                  <a:pt x="7541" y="5465"/>
                  <a:pt x="8133" y="5888"/>
                  <a:pt x="8726" y="5888"/>
                </a:cubicBezTo>
                <a:cubicBezTo>
                  <a:pt x="9187" y="5888"/>
                  <a:pt x="9648" y="5633"/>
                  <a:pt x="9827" y="5075"/>
                </a:cubicBezTo>
                <a:cubicBezTo>
                  <a:pt x="9903" y="4667"/>
                  <a:pt x="9750" y="4233"/>
                  <a:pt x="9418" y="3978"/>
                </a:cubicBezTo>
                <a:cubicBezTo>
                  <a:pt x="9827" y="3901"/>
                  <a:pt x="10184" y="3595"/>
                  <a:pt x="10286" y="3161"/>
                </a:cubicBezTo>
                <a:cubicBezTo>
                  <a:pt x="10414" y="2574"/>
                  <a:pt x="10031" y="1987"/>
                  <a:pt x="9418" y="1859"/>
                </a:cubicBezTo>
                <a:cubicBezTo>
                  <a:pt x="9318" y="1829"/>
                  <a:pt x="9216" y="1815"/>
                  <a:pt x="9115" y="1815"/>
                </a:cubicBezTo>
                <a:cubicBezTo>
                  <a:pt x="8701" y="1815"/>
                  <a:pt x="8301" y="2056"/>
                  <a:pt x="8117" y="2446"/>
                </a:cubicBezTo>
                <a:lnTo>
                  <a:pt x="2859" y="1170"/>
                </a:lnTo>
                <a:cubicBezTo>
                  <a:pt x="2859" y="634"/>
                  <a:pt x="2502" y="149"/>
                  <a:pt x="1966" y="47"/>
                </a:cubicBezTo>
                <a:cubicBezTo>
                  <a:pt x="1863" y="16"/>
                  <a:pt x="1759" y="1"/>
                  <a:pt x="1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ree columns 3">
  <p:cSld name="CUSTOM_24">
    <p:spTree>
      <p:nvGrpSpPr>
        <p:cNvPr id="1" name="Shape 324"/>
        <p:cNvGrpSpPr/>
        <p:nvPr/>
      </p:nvGrpSpPr>
      <p:grpSpPr>
        <a:xfrm>
          <a:off x="0" y="0"/>
          <a:ext cx="0" cy="0"/>
          <a:chOff x="0" y="0"/>
          <a:chExt cx="0" cy="0"/>
        </a:xfrm>
      </p:grpSpPr>
      <p:sp>
        <p:nvSpPr>
          <p:cNvPr id="325" name="Google Shape;325;p29"/>
          <p:cNvSpPr/>
          <p:nvPr/>
        </p:nvSpPr>
        <p:spPr>
          <a:xfrm rot="-9900003" flipH="1">
            <a:off x="6507653" y="1865612"/>
            <a:ext cx="1816298" cy="66746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rot="10800000">
            <a:off x="3601190" y="1865625"/>
            <a:ext cx="1816315" cy="66745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rot="-899997">
            <a:off x="989879" y="1839978"/>
            <a:ext cx="1816298" cy="66746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txBox="1">
            <a:spLocks noGrp="1"/>
          </p:cNvSpPr>
          <p:nvPr>
            <p:ph type="subTitle" idx="1"/>
          </p:nvPr>
        </p:nvSpPr>
        <p:spPr>
          <a:xfrm>
            <a:off x="6176600" y="3342875"/>
            <a:ext cx="2256300" cy="12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b="0">
                <a:solidFill>
                  <a:schemeClr val="dk1"/>
                </a:solidFill>
                <a:latin typeface="Muli"/>
                <a:ea typeface="Muli"/>
                <a:cs typeface="Muli"/>
                <a:sym typeface="Muli"/>
              </a:defRPr>
            </a:lvl1pPr>
            <a:lvl2pPr lvl="1" algn="ctr" rtl="0">
              <a:lnSpc>
                <a:spcPct val="100000"/>
              </a:lnSpc>
              <a:spcBef>
                <a:spcPts val="0"/>
              </a:spcBef>
              <a:spcAft>
                <a:spcPts val="0"/>
              </a:spcAft>
              <a:buClr>
                <a:schemeClr val="dk1"/>
              </a:buClr>
              <a:buSzPts val="1400"/>
              <a:buChar char="○"/>
              <a:defRPr sz="2800"/>
            </a:lvl2pPr>
            <a:lvl3pPr lvl="2" algn="ctr" rtl="0">
              <a:lnSpc>
                <a:spcPct val="100000"/>
              </a:lnSpc>
              <a:spcBef>
                <a:spcPts val="0"/>
              </a:spcBef>
              <a:spcAft>
                <a:spcPts val="0"/>
              </a:spcAft>
              <a:buClr>
                <a:schemeClr val="dk1"/>
              </a:buClr>
              <a:buSzPts val="1400"/>
              <a:buChar char="■"/>
              <a:defRPr sz="2800"/>
            </a:lvl3pPr>
            <a:lvl4pPr lvl="3" algn="ctr" rtl="0">
              <a:lnSpc>
                <a:spcPct val="100000"/>
              </a:lnSpc>
              <a:spcBef>
                <a:spcPts val="0"/>
              </a:spcBef>
              <a:spcAft>
                <a:spcPts val="0"/>
              </a:spcAft>
              <a:buClr>
                <a:schemeClr val="dk1"/>
              </a:buClr>
              <a:buSzPts val="1400"/>
              <a:buChar char="●"/>
              <a:defRPr sz="2800"/>
            </a:lvl4pPr>
            <a:lvl5pPr lvl="4" algn="ctr" rtl="0">
              <a:lnSpc>
                <a:spcPct val="100000"/>
              </a:lnSpc>
              <a:spcBef>
                <a:spcPts val="0"/>
              </a:spcBef>
              <a:spcAft>
                <a:spcPts val="0"/>
              </a:spcAft>
              <a:buClr>
                <a:schemeClr val="dk1"/>
              </a:buClr>
              <a:buSzPts val="1400"/>
              <a:buChar char="○"/>
              <a:defRPr sz="2800"/>
            </a:lvl5pPr>
            <a:lvl6pPr lvl="5" algn="ctr" rtl="0">
              <a:lnSpc>
                <a:spcPct val="100000"/>
              </a:lnSpc>
              <a:spcBef>
                <a:spcPts val="0"/>
              </a:spcBef>
              <a:spcAft>
                <a:spcPts val="0"/>
              </a:spcAft>
              <a:buClr>
                <a:schemeClr val="dk1"/>
              </a:buClr>
              <a:buSzPts val="1400"/>
              <a:buChar char="■"/>
              <a:defRPr sz="2800"/>
            </a:lvl6pPr>
            <a:lvl7pPr lvl="6" algn="ctr" rtl="0">
              <a:lnSpc>
                <a:spcPct val="100000"/>
              </a:lnSpc>
              <a:spcBef>
                <a:spcPts val="0"/>
              </a:spcBef>
              <a:spcAft>
                <a:spcPts val="0"/>
              </a:spcAft>
              <a:buClr>
                <a:schemeClr val="dk1"/>
              </a:buClr>
              <a:buSzPts val="1400"/>
              <a:buChar char="●"/>
              <a:defRPr sz="2800"/>
            </a:lvl7pPr>
            <a:lvl8pPr lvl="7" algn="ctr" rtl="0">
              <a:lnSpc>
                <a:spcPct val="100000"/>
              </a:lnSpc>
              <a:spcBef>
                <a:spcPts val="0"/>
              </a:spcBef>
              <a:spcAft>
                <a:spcPts val="0"/>
              </a:spcAft>
              <a:buClr>
                <a:schemeClr val="dk1"/>
              </a:buClr>
              <a:buSzPts val="1400"/>
              <a:buChar char="○"/>
              <a:defRPr sz="2800"/>
            </a:lvl8pPr>
            <a:lvl9pPr lvl="8" algn="ctr" rtl="0">
              <a:lnSpc>
                <a:spcPct val="100000"/>
              </a:lnSpc>
              <a:spcBef>
                <a:spcPts val="0"/>
              </a:spcBef>
              <a:spcAft>
                <a:spcPts val="0"/>
              </a:spcAft>
              <a:buClr>
                <a:schemeClr val="dk1"/>
              </a:buClr>
              <a:buSzPts val="1400"/>
              <a:buChar char="■"/>
              <a:defRPr sz="2800"/>
            </a:lvl9pPr>
          </a:lstStyle>
          <a:p>
            <a:endParaRPr/>
          </a:p>
        </p:txBody>
      </p:sp>
      <p:sp>
        <p:nvSpPr>
          <p:cNvPr id="329" name="Google Shape;329;p29"/>
          <p:cNvSpPr txBox="1">
            <a:spLocks noGrp="1"/>
          </p:cNvSpPr>
          <p:nvPr>
            <p:ph type="title" hasCustomPrompt="1"/>
          </p:nvPr>
        </p:nvSpPr>
        <p:spPr>
          <a:xfrm>
            <a:off x="1064550" y="2038351"/>
            <a:ext cx="15498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2000">
                <a:solidFill>
                  <a:schemeClr val="dk2"/>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30" name="Google Shape;330;p29"/>
          <p:cNvSpPr txBox="1">
            <a:spLocks noGrp="1"/>
          </p:cNvSpPr>
          <p:nvPr>
            <p:ph type="title" idx="2" hasCustomPrompt="1"/>
          </p:nvPr>
        </p:nvSpPr>
        <p:spPr>
          <a:xfrm>
            <a:off x="3797207" y="2048646"/>
            <a:ext cx="15498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2000">
                <a:solidFill>
                  <a:schemeClr val="dk2"/>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31" name="Google Shape;331;p29"/>
          <p:cNvSpPr txBox="1">
            <a:spLocks noGrp="1"/>
          </p:cNvSpPr>
          <p:nvPr>
            <p:ph type="title" idx="3" hasCustomPrompt="1"/>
          </p:nvPr>
        </p:nvSpPr>
        <p:spPr>
          <a:xfrm>
            <a:off x="6529848" y="2048646"/>
            <a:ext cx="1549800" cy="37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400"/>
              <a:buNone/>
              <a:defRPr sz="2000">
                <a:solidFill>
                  <a:schemeClr val="dk2"/>
                </a:solidFill>
              </a:defRPr>
            </a:lvl1pPr>
            <a:lvl2pPr lvl="1" algn="ctr" rtl="0">
              <a:spcBef>
                <a:spcPts val="1000"/>
              </a:spcBef>
              <a:spcAft>
                <a:spcPts val="0"/>
              </a:spcAft>
              <a:buClr>
                <a:schemeClr val="accent3"/>
              </a:buClr>
              <a:buSzPts val="12000"/>
              <a:buNone/>
              <a:defRPr sz="12000">
                <a:solidFill>
                  <a:schemeClr val="accent3"/>
                </a:solidFill>
              </a:defRPr>
            </a:lvl2pPr>
            <a:lvl3pPr lvl="2" algn="ctr" rtl="0">
              <a:spcBef>
                <a:spcPts val="0"/>
              </a:spcBef>
              <a:spcAft>
                <a:spcPts val="0"/>
              </a:spcAft>
              <a:buClr>
                <a:schemeClr val="accent3"/>
              </a:buClr>
              <a:buSzPts val="12000"/>
              <a:buNone/>
              <a:defRPr sz="12000">
                <a:solidFill>
                  <a:schemeClr val="accent3"/>
                </a:solidFill>
              </a:defRPr>
            </a:lvl3pPr>
            <a:lvl4pPr lvl="3" algn="ctr" rtl="0">
              <a:spcBef>
                <a:spcPts val="0"/>
              </a:spcBef>
              <a:spcAft>
                <a:spcPts val="0"/>
              </a:spcAft>
              <a:buClr>
                <a:schemeClr val="accent3"/>
              </a:buClr>
              <a:buSzPts val="12000"/>
              <a:buNone/>
              <a:defRPr sz="12000">
                <a:solidFill>
                  <a:schemeClr val="accent3"/>
                </a:solidFill>
              </a:defRPr>
            </a:lvl4pPr>
            <a:lvl5pPr lvl="4" algn="ctr" rtl="0">
              <a:spcBef>
                <a:spcPts val="0"/>
              </a:spcBef>
              <a:spcAft>
                <a:spcPts val="0"/>
              </a:spcAft>
              <a:buClr>
                <a:schemeClr val="accent3"/>
              </a:buClr>
              <a:buSzPts val="12000"/>
              <a:buNone/>
              <a:defRPr sz="12000">
                <a:solidFill>
                  <a:schemeClr val="accent3"/>
                </a:solidFill>
              </a:defRPr>
            </a:lvl5pPr>
            <a:lvl6pPr lvl="5" algn="ctr" rtl="0">
              <a:spcBef>
                <a:spcPts val="0"/>
              </a:spcBef>
              <a:spcAft>
                <a:spcPts val="0"/>
              </a:spcAft>
              <a:buClr>
                <a:schemeClr val="accent3"/>
              </a:buClr>
              <a:buSzPts val="12000"/>
              <a:buNone/>
              <a:defRPr sz="12000">
                <a:solidFill>
                  <a:schemeClr val="accent3"/>
                </a:solidFill>
              </a:defRPr>
            </a:lvl6pPr>
            <a:lvl7pPr lvl="6" algn="ctr" rtl="0">
              <a:spcBef>
                <a:spcPts val="0"/>
              </a:spcBef>
              <a:spcAft>
                <a:spcPts val="0"/>
              </a:spcAft>
              <a:buClr>
                <a:schemeClr val="accent3"/>
              </a:buClr>
              <a:buSzPts val="12000"/>
              <a:buNone/>
              <a:defRPr sz="12000">
                <a:solidFill>
                  <a:schemeClr val="accent3"/>
                </a:solidFill>
              </a:defRPr>
            </a:lvl7pPr>
            <a:lvl8pPr lvl="7" algn="ctr" rtl="0">
              <a:spcBef>
                <a:spcPts val="0"/>
              </a:spcBef>
              <a:spcAft>
                <a:spcPts val="0"/>
              </a:spcAft>
              <a:buClr>
                <a:schemeClr val="accent3"/>
              </a:buClr>
              <a:buSzPts val="12000"/>
              <a:buNone/>
              <a:defRPr sz="12000">
                <a:solidFill>
                  <a:schemeClr val="accent3"/>
                </a:solidFill>
              </a:defRPr>
            </a:lvl8pPr>
            <a:lvl9pPr lvl="8" algn="ctr" rtl="0">
              <a:spcBef>
                <a:spcPts val="0"/>
              </a:spcBef>
              <a:spcAft>
                <a:spcPts val="0"/>
              </a:spcAft>
              <a:buClr>
                <a:schemeClr val="accent3"/>
              </a:buClr>
              <a:buSzPts val="12000"/>
              <a:buNone/>
              <a:defRPr sz="12000">
                <a:solidFill>
                  <a:schemeClr val="accent3"/>
                </a:solidFill>
              </a:defRPr>
            </a:lvl9pPr>
          </a:lstStyle>
          <a:p>
            <a:r>
              <a:t>xx%</a:t>
            </a:r>
          </a:p>
        </p:txBody>
      </p:sp>
      <p:sp>
        <p:nvSpPr>
          <p:cNvPr id="332" name="Google Shape;332;p29"/>
          <p:cNvSpPr txBox="1">
            <a:spLocks noGrp="1"/>
          </p:cNvSpPr>
          <p:nvPr>
            <p:ph type="subTitle" idx="4"/>
          </p:nvPr>
        </p:nvSpPr>
        <p:spPr>
          <a:xfrm>
            <a:off x="711300" y="2994703"/>
            <a:ext cx="2256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333" name="Google Shape;333;p29"/>
          <p:cNvSpPr txBox="1">
            <a:spLocks noGrp="1"/>
          </p:cNvSpPr>
          <p:nvPr>
            <p:ph type="subTitle" idx="5"/>
          </p:nvPr>
        </p:nvSpPr>
        <p:spPr>
          <a:xfrm>
            <a:off x="3383700" y="2994703"/>
            <a:ext cx="2256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334" name="Google Shape;334;p29"/>
          <p:cNvSpPr txBox="1">
            <a:spLocks noGrp="1"/>
          </p:cNvSpPr>
          <p:nvPr>
            <p:ph type="subTitle" idx="6"/>
          </p:nvPr>
        </p:nvSpPr>
        <p:spPr>
          <a:xfrm>
            <a:off x="711300" y="3342876"/>
            <a:ext cx="2256300" cy="12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b="0">
                <a:solidFill>
                  <a:schemeClr val="dk1"/>
                </a:solidFill>
                <a:latin typeface="Muli"/>
                <a:ea typeface="Muli"/>
                <a:cs typeface="Muli"/>
                <a:sym typeface="Muli"/>
              </a:defRPr>
            </a:lvl1pPr>
            <a:lvl2pPr lvl="1" algn="ctr" rtl="0">
              <a:lnSpc>
                <a:spcPct val="100000"/>
              </a:lnSpc>
              <a:spcBef>
                <a:spcPts val="0"/>
              </a:spcBef>
              <a:spcAft>
                <a:spcPts val="0"/>
              </a:spcAft>
              <a:buClr>
                <a:schemeClr val="dk1"/>
              </a:buClr>
              <a:buSzPts val="1400"/>
              <a:buChar char="○"/>
              <a:defRPr sz="2800"/>
            </a:lvl2pPr>
            <a:lvl3pPr lvl="2" algn="ctr" rtl="0">
              <a:lnSpc>
                <a:spcPct val="100000"/>
              </a:lnSpc>
              <a:spcBef>
                <a:spcPts val="0"/>
              </a:spcBef>
              <a:spcAft>
                <a:spcPts val="0"/>
              </a:spcAft>
              <a:buClr>
                <a:schemeClr val="dk1"/>
              </a:buClr>
              <a:buSzPts val="1400"/>
              <a:buChar char="■"/>
              <a:defRPr sz="2800"/>
            </a:lvl3pPr>
            <a:lvl4pPr lvl="3" algn="ctr" rtl="0">
              <a:lnSpc>
                <a:spcPct val="100000"/>
              </a:lnSpc>
              <a:spcBef>
                <a:spcPts val="0"/>
              </a:spcBef>
              <a:spcAft>
                <a:spcPts val="0"/>
              </a:spcAft>
              <a:buClr>
                <a:schemeClr val="dk1"/>
              </a:buClr>
              <a:buSzPts val="1400"/>
              <a:buChar char="●"/>
              <a:defRPr sz="2800"/>
            </a:lvl4pPr>
            <a:lvl5pPr lvl="4" algn="ctr" rtl="0">
              <a:lnSpc>
                <a:spcPct val="100000"/>
              </a:lnSpc>
              <a:spcBef>
                <a:spcPts val="0"/>
              </a:spcBef>
              <a:spcAft>
                <a:spcPts val="0"/>
              </a:spcAft>
              <a:buClr>
                <a:schemeClr val="dk1"/>
              </a:buClr>
              <a:buSzPts val="1400"/>
              <a:buChar char="○"/>
              <a:defRPr sz="2800"/>
            </a:lvl5pPr>
            <a:lvl6pPr lvl="5" algn="ctr" rtl="0">
              <a:lnSpc>
                <a:spcPct val="100000"/>
              </a:lnSpc>
              <a:spcBef>
                <a:spcPts val="0"/>
              </a:spcBef>
              <a:spcAft>
                <a:spcPts val="0"/>
              </a:spcAft>
              <a:buClr>
                <a:schemeClr val="dk1"/>
              </a:buClr>
              <a:buSzPts val="1400"/>
              <a:buChar char="■"/>
              <a:defRPr sz="2800"/>
            </a:lvl6pPr>
            <a:lvl7pPr lvl="6" algn="ctr" rtl="0">
              <a:lnSpc>
                <a:spcPct val="100000"/>
              </a:lnSpc>
              <a:spcBef>
                <a:spcPts val="0"/>
              </a:spcBef>
              <a:spcAft>
                <a:spcPts val="0"/>
              </a:spcAft>
              <a:buClr>
                <a:schemeClr val="dk1"/>
              </a:buClr>
              <a:buSzPts val="1400"/>
              <a:buChar char="●"/>
              <a:defRPr sz="2800"/>
            </a:lvl7pPr>
            <a:lvl8pPr lvl="7" algn="ctr" rtl="0">
              <a:lnSpc>
                <a:spcPct val="100000"/>
              </a:lnSpc>
              <a:spcBef>
                <a:spcPts val="0"/>
              </a:spcBef>
              <a:spcAft>
                <a:spcPts val="0"/>
              </a:spcAft>
              <a:buClr>
                <a:schemeClr val="dk1"/>
              </a:buClr>
              <a:buSzPts val="1400"/>
              <a:buChar char="○"/>
              <a:defRPr sz="2800"/>
            </a:lvl8pPr>
            <a:lvl9pPr lvl="8" algn="ctr" rtl="0">
              <a:lnSpc>
                <a:spcPct val="100000"/>
              </a:lnSpc>
              <a:spcBef>
                <a:spcPts val="0"/>
              </a:spcBef>
              <a:spcAft>
                <a:spcPts val="0"/>
              </a:spcAft>
              <a:buClr>
                <a:schemeClr val="dk1"/>
              </a:buClr>
              <a:buSzPts val="1400"/>
              <a:buChar char="■"/>
              <a:defRPr sz="2800"/>
            </a:lvl9pPr>
          </a:lstStyle>
          <a:p>
            <a:endParaRPr/>
          </a:p>
        </p:txBody>
      </p:sp>
      <p:sp>
        <p:nvSpPr>
          <p:cNvPr id="335" name="Google Shape;335;p29"/>
          <p:cNvSpPr txBox="1">
            <a:spLocks noGrp="1"/>
          </p:cNvSpPr>
          <p:nvPr>
            <p:ph type="subTitle" idx="7"/>
          </p:nvPr>
        </p:nvSpPr>
        <p:spPr>
          <a:xfrm>
            <a:off x="3383700" y="3342876"/>
            <a:ext cx="2256300" cy="12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b="0">
                <a:solidFill>
                  <a:schemeClr val="dk1"/>
                </a:solidFill>
                <a:latin typeface="Muli"/>
                <a:ea typeface="Muli"/>
                <a:cs typeface="Muli"/>
                <a:sym typeface="Muli"/>
              </a:defRPr>
            </a:lvl1pPr>
            <a:lvl2pPr lvl="1" algn="ctr" rtl="0">
              <a:lnSpc>
                <a:spcPct val="100000"/>
              </a:lnSpc>
              <a:spcBef>
                <a:spcPts val="2500"/>
              </a:spcBef>
              <a:spcAft>
                <a:spcPts val="0"/>
              </a:spcAft>
              <a:buClr>
                <a:schemeClr val="dk1"/>
              </a:buClr>
              <a:buSzPts val="1400"/>
              <a:buChar char="○"/>
              <a:defRPr sz="2800"/>
            </a:lvl2pPr>
            <a:lvl3pPr lvl="2" algn="ctr" rtl="0">
              <a:lnSpc>
                <a:spcPct val="100000"/>
              </a:lnSpc>
              <a:spcBef>
                <a:spcPts val="0"/>
              </a:spcBef>
              <a:spcAft>
                <a:spcPts val="0"/>
              </a:spcAft>
              <a:buClr>
                <a:schemeClr val="dk1"/>
              </a:buClr>
              <a:buSzPts val="1400"/>
              <a:buChar char="■"/>
              <a:defRPr sz="2800"/>
            </a:lvl3pPr>
            <a:lvl4pPr lvl="3" algn="ctr" rtl="0">
              <a:lnSpc>
                <a:spcPct val="100000"/>
              </a:lnSpc>
              <a:spcBef>
                <a:spcPts val="0"/>
              </a:spcBef>
              <a:spcAft>
                <a:spcPts val="0"/>
              </a:spcAft>
              <a:buClr>
                <a:schemeClr val="dk1"/>
              </a:buClr>
              <a:buSzPts val="1400"/>
              <a:buChar char="●"/>
              <a:defRPr sz="2800"/>
            </a:lvl4pPr>
            <a:lvl5pPr lvl="4" algn="ctr" rtl="0">
              <a:lnSpc>
                <a:spcPct val="100000"/>
              </a:lnSpc>
              <a:spcBef>
                <a:spcPts val="0"/>
              </a:spcBef>
              <a:spcAft>
                <a:spcPts val="0"/>
              </a:spcAft>
              <a:buClr>
                <a:schemeClr val="dk1"/>
              </a:buClr>
              <a:buSzPts val="1400"/>
              <a:buChar char="○"/>
              <a:defRPr sz="2800"/>
            </a:lvl5pPr>
            <a:lvl6pPr lvl="5" algn="ctr" rtl="0">
              <a:lnSpc>
                <a:spcPct val="100000"/>
              </a:lnSpc>
              <a:spcBef>
                <a:spcPts val="0"/>
              </a:spcBef>
              <a:spcAft>
                <a:spcPts val="0"/>
              </a:spcAft>
              <a:buClr>
                <a:schemeClr val="dk1"/>
              </a:buClr>
              <a:buSzPts val="1400"/>
              <a:buChar char="■"/>
              <a:defRPr sz="2800"/>
            </a:lvl6pPr>
            <a:lvl7pPr lvl="6" algn="ctr" rtl="0">
              <a:lnSpc>
                <a:spcPct val="100000"/>
              </a:lnSpc>
              <a:spcBef>
                <a:spcPts val="0"/>
              </a:spcBef>
              <a:spcAft>
                <a:spcPts val="0"/>
              </a:spcAft>
              <a:buClr>
                <a:schemeClr val="dk1"/>
              </a:buClr>
              <a:buSzPts val="1400"/>
              <a:buChar char="●"/>
              <a:defRPr sz="2800"/>
            </a:lvl7pPr>
            <a:lvl8pPr lvl="7" algn="ctr" rtl="0">
              <a:lnSpc>
                <a:spcPct val="100000"/>
              </a:lnSpc>
              <a:spcBef>
                <a:spcPts val="0"/>
              </a:spcBef>
              <a:spcAft>
                <a:spcPts val="0"/>
              </a:spcAft>
              <a:buClr>
                <a:schemeClr val="dk1"/>
              </a:buClr>
              <a:buSzPts val="1400"/>
              <a:buChar char="○"/>
              <a:defRPr sz="2800"/>
            </a:lvl8pPr>
            <a:lvl9pPr lvl="8" algn="ctr" rtl="0">
              <a:lnSpc>
                <a:spcPct val="100000"/>
              </a:lnSpc>
              <a:spcBef>
                <a:spcPts val="0"/>
              </a:spcBef>
              <a:spcAft>
                <a:spcPts val="0"/>
              </a:spcAft>
              <a:buClr>
                <a:schemeClr val="dk1"/>
              </a:buClr>
              <a:buSzPts val="1400"/>
              <a:buChar char="■"/>
              <a:defRPr sz="2800"/>
            </a:lvl9pPr>
          </a:lstStyle>
          <a:p>
            <a:endParaRPr/>
          </a:p>
        </p:txBody>
      </p:sp>
      <p:sp>
        <p:nvSpPr>
          <p:cNvPr id="336" name="Google Shape;336;p29"/>
          <p:cNvSpPr txBox="1">
            <a:spLocks noGrp="1"/>
          </p:cNvSpPr>
          <p:nvPr>
            <p:ph type="subTitle" idx="8"/>
          </p:nvPr>
        </p:nvSpPr>
        <p:spPr>
          <a:xfrm>
            <a:off x="6176601" y="2994703"/>
            <a:ext cx="22563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b="1">
                <a:solidFill>
                  <a:schemeClr val="accent4"/>
                </a:solidFill>
                <a:latin typeface="Comfortaa"/>
                <a:ea typeface="Comfortaa"/>
                <a:cs typeface="Comfortaa"/>
                <a:sym typeface="Comfortaa"/>
              </a:defRPr>
            </a:lvl1pPr>
            <a:lvl2pPr lvl="1" algn="ctr" rtl="0">
              <a:lnSpc>
                <a:spcPct val="100000"/>
              </a:lnSpc>
              <a:spcBef>
                <a:spcPts val="0"/>
              </a:spcBef>
              <a:spcAft>
                <a:spcPts val="0"/>
              </a:spcAft>
              <a:buNone/>
              <a:defRPr sz="2500" b="1">
                <a:solidFill>
                  <a:schemeClr val="accent4"/>
                </a:solidFill>
                <a:latin typeface="Comfortaa"/>
                <a:ea typeface="Comfortaa"/>
                <a:cs typeface="Comfortaa"/>
                <a:sym typeface="Comfortaa"/>
              </a:defRPr>
            </a:lvl2pPr>
            <a:lvl3pPr lvl="2" algn="ctr" rtl="0">
              <a:lnSpc>
                <a:spcPct val="100000"/>
              </a:lnSpc>
              <a:spcBef>
                <a:spcPts val="0"/>
              </a:spcBef>
              <a:spcAft>
                <a:spcPts val="0"/>
              </a:spcAft>
              <a:buNone/>
              <a:defRPr sz="2500" b="1">
                <a:solidFill>
                  <a:schemeClr val="accent4"/>
                </a:solidFill>
                <a:latin typeface="Comfortaa"/>
                <a:ea typeface="Comfortaa"/>
                <a:cs typeface="Comfortaa"/>
                <a:sym typeface="Comfortaa"/>
              </a:defRPr>
            </a:lvl3pPr>
            <a:lvl4pPr lvl="3" algn="ctr" rtl="0">
              <a:lnSpc>
                <a:spcPct val="100000"/>
              </a:lnSpc>
              <a:spcBef>
                <a:spcPts val="0"/>
              </a:spcBef>
              <a:spcAft>
                <a:spcPts val="0"/>
              </a:spcAft>
              <a:buNone/>
              <a:defRPr sz="2500" b="1">
                <a:solidFill>
                  <a:schemeClr val="accent4"/>
                </a:solidFill>
                <a:latin typeface="Comfortaa"/>
                <a:ea typeface="Comfortaa"/>
                <a:cs typeface="Comfortaa"/>
                <a:sym typeface="Comfortaa"/>
              </a:defRPr>
            </a:lvl4pPr>
            <a:lvl5pPr lvl="4" algn="ctr" rtl="0">
              <a:lnSpc>
                <a:spcPct val="100000"/>
              </a:lnSpc>
              <a:spcBef>
                <a:spcPts val="0"/>
              </a:spcBef>
              <a:spcAft>
                <a:spcPts val="0"/>
              </a:spcAft>
              <a:buNone/>
              <a:defRPr sz="2500" b="1">
                <a:solidFill>
                  <a:schemeClr val="accent4"/>
                </a:solidFill>
                <a:latin typeface="Comfortaa"/>
                <a:ea typeface="Comfortaa"/>
                <a:cs typeface="Comfortaa"/>
                <a:sym typeface="Comfortaa"/>
              </a:defRPr>
            </a:lvl5pPr>
            <a:lvl6pPr lvl="5" algn="ctr" rtl="0">
              <a:lnSpc>
                <a:spcPct val="100000"/>
              </a:lnSpc>
              <a:spcBef>
                <a:spcPts val="0"/>
              </a:spcBef>
              <a:spcAft>
                <a:spcPts val="0"/>
              </a:spcAft>
              <a:buNone/>
              <a:defRPr sz="2500" b="1">
                <a:solidFill>
                  <a:schemeClr val="accent4"/>
                </a:solidFill>
                <a:latin typeface="Comfortaa"/>
                <a:ea typeface="Comfortaa"/>
                <a:cs typeface="Comfortaa"/>
                <a:sym typeface="Comfortaa"/>
              </a:defRPr>
            </a:lvl6pPr>
            <a:lvl7pPr lvl="6" algn="ctr" rtl="0">
              <a:lnSpc>
                <a:spcPct val="100000"/>
              </a:lnSpc>
              <a:spcBef>
                <a:spcPts val="0"/>
              </a:spcBef>
              <a:spcAft>
                <a:spcPts val="0"/>
              </a:spcAft>
              <a:buNone/>
              <a:defRPr sz="2500" b="1">
                <a:solidFill>
                  <a:schemeClr val="accent4"/>
                </a:solidFill>
                <a:latin typeface="Comfortaa"/>
                <a:ea typeface="Comfortaa"/>
                <a:cs typeface="Comfortaa"/>
                <a:sym typeface="Comfortaa"/>
              </a:defRPr>
            </a:lvl7pPr>
            <a:lvl8pPr lvl="7" algn="ctr" rtl="0">
              <a:lnSpc>
                <a:spcPct val="100000"/>
              </a:lnSpc>
              <a:spcBef>
                <a:spcPts val="0"/>
              </a:spcBef>
              <a:spcAft>
                <a:spcPts val="0"/>
              </a:spcAft>
              <a:buNone/>
              <a:defRPr sz="2500" b="1">
                <a:solidFill>
                  <a:schemeClr val="accent4"/>
                </a:solidFill>
                <a:latin typeface="Comfortaa"/>
                <a:ea typeface="Comfortaa"/>
                <a:cs typeface="Comfortaa"/>
                <a:sym typeface="Comfortaa"/>
              </a:defRPr>
            </a:lvl8pPr>
            <a:lvl9pPr lvl="8" algn="ctr" rtl="0">
              <a:lnSpc>
                <a:spcPct val="100000"/>
              </a:lnSpc>
              <a:spcBef>
                <a:spcPts val="0"/>
              </a:spcBef>
              <a:spcAft>
                <a:spcPts val="0"/>
              </a:spcAft>
              <a:buNone/>
              <a:defRPr sz="2500" b="1">
                <a:solidFill>
                  <a:schemeClr val="accent4"/>
                </a:solidFill>
                <a:latin typeface="Comfortaa"/>
                <a:ea typeface="Comfortaa"/>
                <a:cs typeface="Comfortaa"/>
                <a:sym typeface="Comfortaa"/>
              </a:defRPr>
            </a:lvl9pPr>
          </a:lstStyle>
          <a:p>
            <a:endParaRPr/>
          </a:p>
        </p:txBody>
      </p:sp>
      <p:sp>
        <p:nvSpPr>
          <p:cNvPr id="337" name="Google Shape;337;p29"/>
          <p:cNvSpPr txBox="1">
            <a:spLocks noGrp="1"/>
          </p:cNvSpPr>
          <p:nvPr>
            <p:ph type="title" idx="9"/>
          </p:nvPr>
        </p:nvSpPr>
        <p:spPr>
          <a:xfrm>
            <a:off x="605800" y="431849"/>
            <a:ext cx="793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500"/>
              <a:buNone/>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 Body 1">
  <p:cSld name="CUSTOM_25">
    <p:spTree>
      <p:nvGrpSpPr>
        <p:cNvPr id="1" name="Shape 338"/>
        <p:cNvGrpSpPr/>
        <p:nvPr/>
      </p:nvGrpSpPr>
      <p:grpSpPr>
        <a:xfrm>
          <a:off x="0" y="0"/>
          <a:ext cx="0" cy="0"/>
          <a:chOff x="0" y="0"/>
          <a:chExt cx="0" cy="0"/>
        </a:xfrm>
      </p:grpSpPr>
      <p:sp>
        <p:nvSpPr>
          <p:cNvPr id="339" name="Google Shape;339;p30"/>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0" name="Google Shape;340;p30"/>
          <p:cNvSpPr txBox="1">
            <a:spLocks noGrp="1"/>
          </p:cNvSpPr>
          <p:nvPr>
            <p:ph type="subTitle" idx="1"/>
          </p:nvPr>
        </p:nvSpPr>
        <p:spPr>
          <a:xfrm>
            <a:off x="2525425" y="1206800"/>
            <a:ext cx="4093200" cy="100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800"/>
              <a:buNone/>
              <a:defRPr sz="1400" b="0">
                <a:solidFill>
                  <a:schemeClr val="dk1"/>
                </a:solidFill>
                <a:latin typeface="Muli"/>
                <a:ea typeface="Muli"/>
                <a:cs typeface="Muli"/>
                <a:sym typeface="Muli"/>
              </a:defRPr>
            </a:lvl1pPr>
            <a:lvl2pPr lvl="1" algn="ctr" rtl="0">
              <a:lnSpc>
                <a:spcPct val="100000"/>
              </a:lnSpc>
              <a:spcBef>
                <a:spcPts val="80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599025" y="437215"/>
            <a:ext cx="79461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9" name="Google Shape;19;p4"/>
          <p:cNvSpPr txBox="1">
            <a:spLocks noGrp="1"/>
          </p:cNvSpPr>
          <p:nvPr>
            <p:ph type="body" idx="1"/>
          </p:nvPr>
        </p:nvSpPr>
        <p:spPr>
          <a:xfrm>
            <a:off x="599025" y="1293925"/>
            <a:ext cx="7946100" cy="2831100"/>
          </a:xfrm>
          <a:prstGeom prst="rect">
            <a:avLst/>
          </a:prstGeom>
        </p:spPr>
        <p:txBody>
          <a:bodyPr spcFirstLastPara="1" wrap="square" lIns="91425" tIns="91425" rIns="91425" bIns="91425" anchor="t" anchorCtr="0">
            <a:noAutofit/>
          </a:bodyPr>
          <a:lstStyle>
            <a:lvl1pPr marL="457200" marR="50800" lvl="0" indent="-317500">
              <a:lnSpc>
                <a:spcPct val="100000"/>
              </a:lnSpc>
              <a:spcBef>
                <a:spcPts val="0"/>
              </a:spcBef>
              <a:spcAft>
                <a:spcPts val="0"/>
              </a:spcAft>
              <a:buClr>
                <a:schemeClr val="dk1"/>
              </a:buClr>
              <a:buSzPts val="1400"/>
              <a:buChar char="●"/>
              <a:defRPr sz="1200">
                <a:solidFill>
                  <a:schemeClr val="dk1"/>
                </a:solidFill>
                <a:latin typeface="Muli"/>
                <a:ea typeface="Muli"/>
                <a:cs typeface="Muli"/>
                <a:sym typeface="Muli"/>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grpSp>
        <p:nvGrpSpPr>
          <p:cNvPr id="20" name="Google Shape;20;p4"/>
          <p:cNvGrpSpPr/>
          <p:nvPr/>
        </p:nvGrpSpPr>
        <p:grpSpPr>
          <a:xfrm>
            <a:off x="7017459" y="3274417"/>
            <a:ext cx="2167389" cy="2063190"/>
            <a:chOff x="7017459" y="3298536"/>
            <a:chExt cx="2167389" cy="2063190"/>
          </a:xfrm>
        </p:grpSpPr>
        <p:sp>
          <p:nvSpPr>
            <p:cNvPr id="21" name="Google Shape;21;p4"/>
            <p:cNvSpPr/>
            <p:nvPr/>
          </p:nvSpPr>
          <p:spPr>
            <a:xfrm>
              <a:off x="9007763" y="3739684"/>
              <a:ext cx="143860" cy="325979"/>
            </a:xfrm>
            <a:custGeom>
              <a:avLst/>
              <a:gdLst/>
              <a:ahLst/>
              <a:cxnLst/>
              <a:rect l="l" t="t" r="r" b="b"/>
              <a:pathLst>
                <a:path w="4467" h="10122" extrusionOk="0">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8962274" y="3298536"/>
              <a:ext cx="209494" cy="167112"/>
            </a:xfrm>
            <a:custGeom>
              <a:avLst/>
              <a:gdLst/>
              <a:ahLst/>
              <a:cxnLst/>
              <a:rect l="l" t="t" r="r" b="b"/>
              <a:pathLst>
                <a:path w="6505" h="5189" extrusionOk="0">
                  <a:moveTo>
                    <a:pt x="6504" y="0"/>
                  </a:moveTo>
                  <a:lnTo>
                    <a:pt x="2344" y="1659"/>
                  </a:lnTo>
                  <a:cubicBezTo>
                    <a:pt x="2096" y="1304"/>
                    <a:pt x="1750" y="1152"/>
                    <a:pt x="1408" y="1152"/>
                  </a:cubicBezTo>
                  <a:cubicBezTo>
                    <a:pt x="694" y="1152"/>
                    <a:pt x="1" y="1817"/>
                    <a:pt x="277" y="2680"/>
                  </a:cubicBezTo>
                  <a:cubicBezTo>
                    <a:pt x="455" y="3063"/>
                    <a:pt x="813" y="3343"/>
                    <a:pt x="1247" y="3369"/>
                  </a:cubicBezTo>
                  <a:cubicBezTo>
                    <a:pt x="940" y="3650"/>
                    <a:pt x="864" y="4109"/>
                    <a:pt x="991" y="4492"/>
                  </a:cubicBezTo>
                  <a:cubicBezTo>
                    <a:pt x="1184" y="4934"/>
                    <a:pt x="1608" y="5188"/>
                    <a:pt x="2046" y="5188"/>
                  </a:cubicBezTo>
                  <a:cubicBezTo>
                    <a:pt x="2189" y="5188"/>
                    <a:pt x="2333" y="5161"/>
                    <a:pt x="2472" y="5104"/>
                  </a:cubicBezTo>
                  <a:cubicBezTo>
                    <a:pt x="2982" y="4900"/>
                    <a:pt x="3288" y="4364"/>
                    <a:pt x="3186" y="3854"/>
                  </a:cubicBezTo>
                  <a:lnTo>
                    <a:pt x="6504" y="2527"/>
                  </a:lnTo>
                  <a:lnTo>
                    <a:pt x="65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2700000">
              <a:off x="8627926" y="3465662"/>
              <a:ext cx="251555" cy="326013"/>
            </a:xfrm>
            <a:custGeom>
              <a:avLst/>
              <a:gdLst/>
              <a:ahLst/>
              <a:cxnLst/>
              <a:rect l="l" t="t" r="r" b="b"/>
              <a:pathLst>
                <a:path w="7811" h="10123" extrusionOk="0">
                  <a:moveTo>
                    <a:pt x="3365" y="1"/>
                  </a:moveTo>
                  <a:cubicBezTo>
                    <a:pt x="3234" y="1"/>
                    <a:pt x="3102" y="25"/>
                    <a:pt x="2975" y="77"/>
                  </a:cubicBezTo>
                  <a:cubicBezTo>
                    <a:pt x="2958" y="695"/>
                    <a:pt x="2432" y="1106"/>
                    <a:pt x="1888" y="1106"/>
                  </a:cubicBezTo>
                  <a:cubicBezTo>
                    <a:pt x="1623" y="1106"/>
                    <a:pt x="1354" y="1009"/>
                    <a:pt x="1137" y="792"/>
                  </a:cubicBezTo>
                  <a:lnTo>
                    <a:pt x="1137" y="792"/>
                  </a:lnTo>
                  <a:cubicBezTo>
                    <a:pt x="0" y="1324"/>
                    <a:pt x="445" y="3002"/>
                    <a:pt x="1603" y="3002"/>
                  </a:cubicBezTo>
                  <a:cubicBezTo>
                    <a:pt x="1667" y="3002"/>
                    <a:pt x="1733" y="2997"/>
                    <a:pt x="1801" y="2987"/>
                  </a:cubicBezTo>
                  <a:lnTo>
                    <a:pt x="3817" y="8015"/>
                  </a:lnTo>
                  <a:cubicBezTo>
                    <a:pt x="3358" y="8295"/>
                    <a:pt x="3179" y="8882"/>
                    <a:pt x="3383" y="9393"/>
                  </a:cubicBezTo>
                  <a:cubicBezTo>
                    <a:pt x="3562" y="9851"/>
                    <a:pt x="3991" y="10123"/>
                    <a:pt x="4449" y="10123"/>
                  </a:cubicBezTo>
                  <a:cubicBezTo>
                    <a:pt x="4578" y="10123"/>
                    <a:pt x="4709" y="10101"/>
                    <a:pt x="4838" y="10056"/>
                  </a:cubicBezTo>
                  <a:cubicBezTo>
                    <a:pt x="5221" y="9903"/>
                    <a:pt x="5501" y="9520"/>
                    <a:pt x="5501" y="9087"/>
                  </a:cubicBezTo>
                  <a:cubicBezTo>
                    <a:pt x="5714" y="9299"/>
                    <a:pt x="6000" y="9401"/>
                    <a:pt x="6283" y="9401"/>
                  </a:cubicBezTo>
                  <a:cubicBezTo>
                    <a:pt x="6408" y="9401"/>
                    <a:pt x="6533" y="9381"/>
                    <a:pt x="6650" y="9342"/>
                  </a:cubicBezTo>
                  <a:cubicBezTo>
                    <a:pt x="7810" y="8786"/>
                    <a:pt x="7368" y="7131"/>
                    <a:pt x="6212" y="7131"/>
                  </a:cubicBezTo>
                  <a:cubicBezTo>
                    <a:pt x="6147" y="7131"/>
                    <a:pt x="6081" y="7136"/>
                    <a:pt x="6012" y="7147"/>
                  </a:cubicBezTo>
                  <a:lnTo>
                    <a:pt x="3996" y="2119"/>
                  </a:lnTo>
                  <a:cubicBezTo>
                    <a:pt x="4455"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8432709" y="3866141"/>
              <a:ext cx="335383" cy="218382"/>
            </a:xfrm>
            <a:custGeom>
              <a:avLst/>
              <a:gdLst/>
              <a:ahLst/>
              <a:cxnLst/>
              <a:rect l="l" t="t" r="r" b="b"/>
              <a:pathLst>
                <a:path w="10414" h="6781" extrusionOk="0">
                  <a:moveTo>
                    <a:pt x="1936" y="0"/>
                  </a:moveTo>
                  <a:cubicBezTo>
                    <a:pt x="1504" y="0"/>
                    <a:pt x="1090" y="263"/>
                    <a:pt x="919" y="682"/>
                  </a:cubicBezTo>
                  <a:cubicBezTo>
                    <a:pt x="766" y="1090"/>
                    <a:pt x="868" y="1524"/>
                    <a:pt x="1149" y="1831"/>
                  </a:cubicBezTo>
                  <a:cubicBezTo>
                    <a:pt x="740" y="1856"/>
                    <a:pt x="357" y="2111"/>
                    <a:pt x="204" y="2520"/>
                  </a:cubicBezTo>
                  <a:cubicBezTo>
                    <a:pt x="0" y="3107"/>
                    <a:pt x="306" y="3745"/>
                    <a:pt x="893" y="3949"/>
                  </a:cubicBezTo>
                  <a:cubicBezTo>
                    <a:pt x="1028" y="4005"/>
                    <a:pt x="1170" y="4033"/>
                    <a:pt x="1312" y="4033"/>
                  </a:cubicBezTo>
                  <a:cubicBezTo>
                    <a:pt x="1682" y="4033"/>
                    <a:pt x="2050" y="3847"/>
                    <a:pt x="2272" y="3515"/>
                  </a:cubicBezTo>
                  <a:lnTo>
                    <a:pt x="7325" y="5455"/>
                  </a:lnTo>
                  <a:cubicBezTo>
                    <a:pt x="7200" y="6265"/>
                    <a:pt x="7837" y="6780"/>
                    <a:pt x="8479" y="6780"/>
                  </a:cubicBezTo>
                  <a:cubicBezTo>
                    <a:pt x="8889" y="6780"/>
                    <a:pt x="9301" y="6570"/>
                    <a:pt x="9520" y="6093"/>
                  </a:cubicBezTo>
                  <a:cubicBezTo>
                    <a:pt x="9648" y="5710"/>
                    <a:pt x="9546" y="5251"/>
                    <a:pt x="9265" y="4970"/>
                  </a:cubicBezTo>
                  <a:cubicBezTo>
                    <a:pt x="9673" y="4944"/>
                    <a:pt x="10056" y="4664"/>
                    <a:pt x="10209" y="4281"/>
                  </a:cubicBezTo>
                  <a:cubicBezTo>
                    <a:pt x="10413" y="3694"/>
                    <a:pt x="10107" y="3056"/>
                    <a:pt x="9546" y="2851"/>
                  </a:cubicBezTo>
                  <a:cubicBezTo>
                    <a:pt x="9404" y="2795"/>
                    <a:pt x="9257" y="2768"/>
                    <a:pt x="9112" y="2768"/>
                  </a:cubicBezTo>
                  <a:cubicBezTo>
                    <a:pt x="8733" y="2768"/>
                    <a:pt x="8370" y="2953"/>
                    <a:pt x="8167" y="3285"/>
                  </a:cubicBezTo>
                  <a:lnTo>
                    <a:pt x="3114" y="1346"/>
                  </a:lnTo>
                  <a:cubicBezTo>
                    <a:pt x="3190" y="784"/>
                    <a:pt x="2884" y="274"/>
                    <a:pt x="2374" y="95"/>
                  </a:cubicBezTo>
                  <a:cubicBezTo>
                    <a:pt x="2231" y="30"/>
                    <a:pt x="2083" y="0"/>
                    <a:pt x="1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7968110" y="4153192"/>
              <a:ext cx="335383" cy="220250"/>
            </a:xfrm>
            <a:custGeom>
              <a:avLst/>
              <a:gdLst/>
              <a:ahLst/>
              <a:cxnLst/>
              <a:rect l="l" t="t" r="r" b="b"/>
              <a:pathLst>
                <a:path w="10414" h="6839" extrusionOk="0">
                  <a:moveTo>
                    <a:pt x="8468" y="1"/>
                  </a:moveTo>
                  <a:cubicBezTo>
                    <a:pt x="7821" y="1"/>
                    <a:pt x="7175" y="527"/>
                    <a:pt x="7300" y="1343"/>
                  </a:cubicBezTo>
                  <a:lnTo>
                    <a:pt x="2272" y="3334"/>
                  </a:lnTo>
                  <a:cubicBezTo>
                    <a:pt x="2051" y="3002"/>
                    <a:pt x="1682" y="2816"/>
                    <a:pt x="1312" y="2816"/>
                  </a:cubicBezTo>
                  <a:cubicBezTo>
                    <a:pt x="1170" y="2816"/>
                    <a:pt x="1028" y="2844"/>
                    <a:pt x="894" y="2900"/>
                  </a:cubicBezTo>
                  <a:cubicBezTo>
                    <a:pt x="307" y="3104"/>
                    <a:pt x="1" y="3768"/>
                    <a:pt x="230" y="4329"/>
                  </a:cubicBezTo>
                  <a:cubicBezTo>
                    <a:pt x="384" y="4738"/>
                    <a:pt x="741" y="4993"/>
                    <a:pt x="1175" y="5019"/>
                  </a:cubicBezTo>
                  <a:cubicBezTo>
                    <a:pt x="868" y="5325"/>
                    <a:pt x="792" y="5759"/>
                    <a:pt x="945" y="6167"/>
                  </a:cubicBezTo>
                  <a:cubicBezTo>
                    <a:pt x="1118" y="6589"/>
                    <a:pt x="1536" y="6838"/>
                    <a:pt x="1971" y="6838"/>
                  </a:cubicBezTo>
                  <a:cubicBezTo>
                    <a:pt x="2115" y="6838"/>
                    <a:pt x="2260" y="6811"/>
                    <a:pt x="2400" y="6754"/>
                  </a:cubicBezTo>
                  <a:cubicBezTo>
                    <a:pt x="2910" y="6550"/>
                    <a:pt x="3217" y="6039"/>
                    <a:pt x="3114" y="5503"/>
                  </a:cubicBezTo>
                  <a:lnTo>
                    <a:pt x="8168" y="3513"/>
                  </a:lnTo>
                  <a:cubicBezTo>
                    <a:pt x="8367" y="3838"/>
                    <a:pt x="8719" y="4010"/>
                    <a:pt x="9089" y="4010"/>
                  </a:cubicBezTo>
                  <a:cubicBezTo>
                    <a:pt x="9242" y="4010"/>
                    <a:pt x="9397" y="3981"/>
                    <a:pt x="9546" y="3921"/>
                  </a:cubicBezTo>
                  <a:cubicBezTo>
                    <a:pt x="10108" y="3717"/>
                    <a:pt x="10414" y="3079"/>
                    <a:pt x="10210" y="2492"/>
                  </a:cubicBezTo>
                  <a:cubicBezTo>
                    <a:pt x="10057" y="2109"/>
                    <a:pt x="9674" y="1828"/>
                    <a:pt x="9240" y="1828"/>
                  </a:cubicBezTo>
                  <a:cubicBezTo>
                    <a:pt x="9546" y="1522"/>
                    <a:pt x="9648" y="1063"/>
                    <a:pt x="9495" y="680"/>
                  </a:cubicBezTo>
                  <a:cubicBezTo>
                    <a:pt x="9279" y="208"/>
                    <a:pt x="8873" y="1"/>
                    <a:pt x="8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8974549" y="4950924"/>
              <a:ext cx="210299" cy="167112"/>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7526022" y="4453859"/>
              <a:ext cx="296737" cy="295191"/>
            </a:xfrm>
            <a:custGeom>
              <a:avLst/>
              <a:gdLst/>
              <a:ahLst/>
              <a:cxnLst/>
              <a:rect l="l" t="t" r="r" b="b"/>
              <a:pathLst>
                <a:path w="9214" h="9166" extrusionOk="0">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8742765" y="4576343"/>
              <a:ext cx="306431" cy="294579"/>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7909495" y="4614559"/>
              <a:ext cx="251521" cy="326011"/>
            </a:xfrm>
            <a:custGeom>
              <a:avLst/>
              <a:gdLst/>
              <a:ahLst/>
              <a:cxnLst/>
              <a:rect l="l" t="t" r="r" b="b"/>
              <a:pathLst>
                <a:path w="7810" h="10123" extrusionOk="0">
                  <a:moveTo>
                    <a:pt x="3364" y="1"/>
                  </a:moveTo>
                  <a:cubicBezTo>
                    <a:pt x="3233" y="1"/>
                    <a:pt x="3100" y="25"/>
                    <a:pt x="2973" y="77"/>
                  </a:cubicBezTo>
                  <a:cubicBezTo>
                    <a:pt x="2956" y="696"/>
                    <a:pt x="2430" y="1106"/>
                    <a:pt x="1894" y="1106"/>
                  </a:cubicBezTo>
                  <a:cubicBezTo>
                    <a:pt x="1633" y="1106"/>
                    <a:pt x="1370" y="1009"/>
                    <a:pt x="1161" y="792"/>
                  </a:cubicBezTo>
                  <a:lnTo>
                    <a:pt x="1161" y="792"/>
                  </a:lnTo>
                  <a:cubicBezTo>
                    <a:pt x="0" y="1324"/>
                    <a:pt x="444" y="3003"/>
                    <a:pt x="1623" y="3003"/>
                  </a:cubicBezTo>
                  <a:cubicBezTo>
                    <a:pt x="1688" y="3003"/>
                    <a:pt x="1755" y="2997"/>
                    <a:pt x="1825" y="2987"/>
                  </a:cubicBezTo>
                  <a:lnTo>
                    <a:pt x="3816" y="8015"/>
                  </a:lnTo>
                  <a:cubicBezTo>
                    <a:pt x="3356" y="8321"/>
                    <a:pt x="3177" y="8882"/>
                    <a:pt x="3407" y="9393"/>
                  </a:cubicBezTo>
                  <a:cubicBezTo>
                    <a:pt x="3567" y="9851"/>
                    <a:pt x="3990" y="10123"/>
                    <a:pt x="4448" y="10123"/>
                  </a:cubicBezTo>
                  <a:cubicBezTo>
                    <a:pt x="4576" y="10123"/>
                    <a:pt x="4708" y="10101"/>
                    <a:pt x="4836" y="10056"/>
                  </a:cubicBezTo>
                  <a:cubicBezTo>
                    <a:pt x="4853" y="9425"/>
                    <a:pt x="5361" y="9022"/>
                    <a:pt x="5893" y="9022"/>
                  </a:cubicBezTo>
                  <a:cubicBezTo>
                    <a:pt x="6158" y="9022"/>
                    <a:pt x="6428" y="9122"/>
                    <a:pt x="6649" y="9342"/>
                  </a:cubicBezTo>
                  <a:cubicBezTo>
                    <a:pt x="7810" y="8810"/>
                    <a:pt x="7366" y="7131"/>
                    <a:pt x="6186" y="7131"/>
                  </a:cubicBezTo>
                  <a:cubicBezTo>
                    <a:pt x="6121" y="7131"/>
                    <a:pt x="6054" y="7136"/>
                    <a:pt x="5985" y="7147"/>
                  </a:cubicBezTo>
                  <a:lnTo>
                    <a:pt x="3994" y="2119"/>
                  </a:lnTo>
                  <a:cubicBezTo>
                    <a:pt x="4428" y="1813"/>
                    <a:pt x="4607" y="1226"/>
                    <a:pt x="4403" y="741"/>
                  </a:cubicBezTo>
                  <a:cubicBezTo>
                    <a:pt x="4245" y="287"/>
                    <a:pt x="3812" y="1"/>
                    <a:pt x="3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8627927" y="5006800"/>
              <a:ext cx="251553" cy="326043"/>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8247774" y="4614570"/>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8847018" y="4221094"/>
              <a:ext cx="330456" cy="218608"/>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8142759" y="4995882"/>
              <a:ext cx="339344" cy="220797"/>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8408863" y="4282029"/>
              <a:ext cx="323048" cy="248011"/>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rot="2021552">
              <a:off x="7086764" y="4993299"/>
              <a:ext cx="251549" cy="326038"/>
            </a:xfrm>
            <a:custGeom>
              <a:avLst/>
              <a:gdLst/>
              <a:ahLst/>
              <a:cxnLst/>
              <a:rect l="l" t="t" r="r" b="b"/>
              <a:pathLst>
                <a:path w="7811" h="10124" extrusionOk="0">
                  <a:moveTo>
                    <a:pt x="3366" y="1"/>
                  </a:moveTo>
                  <a:cubicBezTo>
                    <a:pt x="3235"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3" y="9851"/>
                    <a:pt x="3991" y="10123"/>
                    <a:pt x="4449" y="10123"/>
                  </a:cubicBezTo>
                  <a:cubicBezTo>
                    <a:pt x="4578" y="10123"/>
                    <a:pt x="4709" y="10102"/>
                    <a:pt x="4838" y="10057"/>
                  </a:cubicBezTo>
                  <a:cubicBezTo>
                    <a:pt x="5221" y="9904"/>
                    <a:pt x="5502" y="9521"/>
                    <a:pt x="5502" y="9087"/>
                  </a:cubicBezTo>
                  <a:cubicBezTo>
                    <a:pt x="5706" y="9291"/>
                    <a:pt x="5978" y="9393"/>
                    <a:pt x="6250" y="9393"/>
                  </a:cubicBezTo>
                  <a:cubicBezTo>
                    <a:pt x="6387" y="9393"/>
                    <a:pt x="6523" y="9368"/>
                    <a:pt x="6650" y="9317"/>
                  </a:cubicBezTo>
                  <a:cubicBezTo>
                    <a:pt x="7811" y="8785"/>
                    <a:pt x="7368" y="7131"/>
                    <a:pt x="6212" y="7131"/>
                  </a:cubicBezTo>
                  <a:cubicBezTo>
                    <a:pt x="6148" y="7131"/>
                    <a:pt x="6081" y="7136"/>
                    <a:pt x="6012" y="7147"/>
                  </a:cubicBezTo>
                  <a:lnTo>
                    <a:pt x="3996" y="2119"/>
                  </a:lnTo>
                  <a:cubicBezTo>
                    <a:pt x="4455" y="1813"/>
                    <a:pt x="4608" y="1226"/>
                    <a:pt x="4404" y="741"/>
                  </a:cubicBezTo>
                  <a:cubicBezTo>
                    <a:pt x="4246" y="287"/>
                    <a:pt x="3814"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4"/>
          <p:cNvSpPr/>
          <p:nvPr/>
        </p:nvSpPr>
        <p:spPr>
          <a:xfrm>
            <a:off x="7476747" y="4862764"/>
            <a:ext cx="296737" cy="295191"/>
          </a:xfrm>
          <a:custGeom>
            <a:avLst/>
            <a:gdLst/>
            <a:ahLst/>
            <a:cxnLst/>
            <a:rect l="l" t="t" r="r" b="b"/>
            <a:pathLst>
              <a:path w="9214" h="9166" extrusionOk="0">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ly Title 1">
  <p:cSld name="CUSTOM_31">
    <p:spTree>
      <p:nvGrpSpPr>
        <p:cNvPr id="1" name="Shape 341"/>
        <p:cNvGrpSpPr/>
        <p:nvPr/>
      </p:nvGrpSpPr>
      <p:grpSpPr>
        <a:xfrm>
          <a:off x="0" y="0"/>
          <a:ext cx="0" cy="0"/>
          <a:chOff x="0" y="0"/>
          <a:chExt cx="0" cy="0"/>
        </a:xfrm>
      </p:grpSpPr>
      <p:sp>
        <p:nvSpPr>
          <p:cNvPr id="342" name="Google Shape;342;p31"/>
          <p:cNvSpPr txBox="1">
            <a:spLocks noGrp="1"/>
          </p:cNvSpPr>
          <p:nvPr>
            <p:ph type="title"/>
          </p:nvPr>
        </p:nvSpPr>
        <p:spPr>
          <a:xfrm>
            <a:off x="2624225" y="2285400"/>
            <a:ext cx="3886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Percentages">
  <p:cSld name="CUSTOM_27">
    <p:spTree>
      <p:nvGrpSpPr>
        <p:cNvPr id="1" name="Shape 343"/>
        <p:cNvGrpSpPr/>
        <p:nvPr/>
      </p:nvGrpSpPr>
      <p:grpSpPr>
        <a:xfrm>
          <a:off x="0" y="0"/>
          <a:ext cx="0" cy="0"/>
          <a:chOff x="0" y="0"/>
          <a:chExt cx="0" cy="0"/>
        </a:xfrm>
      </p:grpSpPr>
      <p:sp>
        <p:nvSpPr>
          <p:cNvPr id="344" name="Google Shape;344;p32"/>
          <p:cNvSpPr txBox="1">
            <a:spLocks noGrp="1"/>
          </p:cNvSpPr>
          <p:nvPr>
            <p:ph type="title" hasCustomPrompt="1"/>
          </p:nvPr>
        </p:nvSpPr>
        <p:spPr>
          <a:xfrm>
            <a:off x="2133600" y="3614578"/>
            <a:ext cx="1930500" cy="61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7000"/>
              <a:buNone/>
              <a:defRPr sz="5500"/>
            </a:lvl1pPr>
            <a:lvl2pPr lvl="1" algn="ctr" rtl="0">
              <a:spcBef>
                <a:spcPts val="0"/>
              </a:spcBef>
              <a:spcAft>
                <a:spcPts val="0"/>
              </a:spcAft>
              <a:buClr>
                <a:schemeClr val="lt2"/>
              </a:buClr>
              <a:buSzPts val="7000"/>
              <a:buNone/>
              <a:defRPr sz="7000">
                <a:solidFill>
                  <a:schemeClr val="lt2"/>
                </a:solidFill>
              </a:defRPr>
            </a:lvl2pPr>
            <a:lvl3pPr lvl="2" algn="ctr" rtl="0">
              <a:spcBef>
                <a:spcPts val="0"/>
              </a:spcBef>
              <a:spcAft>
                <a:spcPts val="0"/>
              </a:spcAft>
              <a:buClr>
                <a:schemeClr val="lt2"/>
              </a:buClr>
              <a:buSzPts val="7000"/>
              <a:buNone/>
              <a:defRPr sz="7000">
                <a:solidFill>
                  <a:schemeClr val="lt2"/>
                </a:solidFill>
              </a:defRPr>
            </a:lvl3pPr>
            <a:lvl4pPr lvl="3" algn="ctr" rtl="0">
              <a:spcBef>
                <a:spcPts val="0"/>
              </a:spcBef>
              <a:spcAft>
                <a:spcPts val="0"/>
              </a:spcAft>
              <a:buClr>
                <a:schemeClr val="lt2"/>
              </a:buClr>
              <a:buSzPts val="7000"/>
              <a:buNone/>
              <a:defRPr sz="7000">
                <a:solidFill>
                  <a:schemeClr val="lt2"/>
                </a:solidFill>
              </a:defRPr>
            </a:lvl4pPr>
            <a:lvl5pPr lvl="4" algn="ctr" rtl="0">
              <a:spcBef>
                <a:spcPts val="0"/>
              </a:spcBef>
              <a:spcAft>
                <a:spcPts val="0"/>
              </a:spcAft>
              <a:buClr>
                <a:schemeClr val="lt2"/>
              </a:buClr>
              <a:buSzPts val="7000"/>
              <a:buNone/>
              <a:defRPr sz="7000">
                <a:solidFill>
                  <a:schemeClr val="lt2"/>
                </a:solidFill>
              </a:defRPr>
            </a:lvl5pPr>
            <a:lvl6pPr lvl="5" algn="ctr" rtl="0">
              <a:spcBef>
                <a:spcPts val="0"/>
              </a:spcBef>
              <a:spcAft>
                <a:spcPts val="0"/>
              </a:spcAft>
              <a:buClr>
                <a:schemeClr val="lt2"/>
              </a:buClr>
              <a:buSzPts val="7000"/>
              <a:buNone/>
              <a:defRPr sz="7000">
                <a:solidFill>
                  <a:schemeClr val="lt2"/>
                </a:solidFill>
              </a:defRPr>
            </a:lvl6pPr>
            <a:lvl7pPr lvl="6" algn="ctr" rtl="0">
              <a:spcBef>
                <a:spcPts val="0"/>
              </a:spcBef>
              <a:spcAft>
                <a:spcPts val="0"/>
              </a:spcAft>
              <a:buClr>
                <a:schemeClr val="lt2"/>
              </a:buClr>
              <a:buSzPts val="7000"/>
              <a:buNone/>
              <a:defRPr sz="7000">
                <a:solidFill>
                  <a:schemeClr val="lt2"/>
                </a:solidFill>
              </a:defRPr>
            </a:lvl7pPr>
            <a:lvl8pPr lvl="7" algn="ctr" rtl="0">
              <a:spcBef>
                <a:spcPts val="0"/>
              </a:spcBef>
              <a:spcAft>
                <a:spcPts val="0"/>
              </a:spcAft>
              <a:buClr>
                <a:schemeClr val="lt2"/>
              </a:buClr>
              <a:buSzPts val="7000"/>
              <a:buNone/>
              <a:defRPr sz="7000">
                <a:solidFill>
                  <a:schemeClr val="lt2"/>
                </a:solidFill>
              </a:defRPr>
            </a:lvl8pPr>
            <a:lvl9pPr lvl="8" algn="ctr" rtl="0">
              <a:spcBef>
                <a:spcPts val="0"/>
              </a:spcBef>
              <a:spcAft>
                <a:spcPts val="0"/>
              </a:spcAft>
              <a:buClr>
                <a:schemeClr val="lt2"/>
              </a:buClr>
              <a:buSzPts val="7000"/>
              <a:buNone/>
              <a:defRPr sz="7000">
                <a:solidFill>
                  <a:schemeClr val="lt2"/>
                </a:solidFill>
              </a:defRPr>
            </a:lvl9pPr>
          </a:lstStyle>
          <a:p>
            <a:r>
              <a:t>xx%</a:t>
            </a:r>
          </a:p>
        </p:txBody>
      </p:sp>
      <p:sp>
        <p:nvSpPr>
          <p:cNvPr id="345" name="Google Shape;345;p32"/>
          <p:cNvSpPr txBox="1">
            <a:spLocks noGrp="1"/>
          </p:cNvSpPr>
          <p:nvPr>
            <p:ph type="subTitle" idx="1"/>
          </p:nvPr>
        </p:nvSpPr>
        <p:spPr>
          <a:xfrm>
            <a:off x="3865500" y="3732177"/>
            <a:ext cx="14130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346" name="Google Shape;346;p32"/>
          <p:cNvSpPr txBox="1">
            <a:spLocks noGrp="1"/>
          </p:cNvSpPr>
          <p:nvPr>
            <p:ph type="title" idx="2" hasCustomPrompt="1"/>
          </p:nvPr>
        </p:nvSpPr>
        <p:spPr>
          <a:xfrm>
            <a:off x="2133600" y="2654282"/>
            <a:ext cx="1930500" cy="61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7000"/>
              <a:buNone/>
              <a:defRPr sz="5500">
                <a:solidFill>
                  <a:schemeClr val="accent5"/>
                </a:solidFill>
              </a:defRPr>
            </a:lvl1pPr>
            <a:lvl2pPr lvl="1" algn="ctr" rtl="0">
              <a:spcBef>
                <a:spcPts val="0"/>
              </a:spcBef>
              <a:spcAft>
                <a:spcPts val="0"/>
              </a:spcAft>
              <a:buClr>
                <a:schemeClr val="lt2"/>
              </a:buClr>
              <a:buSzPts val="7000"/>
              <a:buNone/>
              <a:defRPr sz="7000">
                <a:solidFill>
                  <a:schemeClr val="lt2"/>
                </a:solidFill>
              </a:defRPr>
            </a:lvl2pPr>
            <a:lvl3pPr lvl="2" algn="ctr" rtl="0">
              <a:spcBef>
                <a:spcPts val="0"/>
              </a:spcBef>
              <a:spcAft>
                <a:spcPts val="0"/>
              </a:spcAft>
              <a:buClr>
                <a:schemeClr val="lt2"/>
              </a:buClr>
              <a:buSzPts val="7000"/>
              <a:buNone/>
              <a:defRPr sz="7000">
                <a:solidFill>
                  <a:schemeClr val="lt2"/>
                </a:solidFill>
              </a:defRPr>
            </a:lvl3pPr>
            <a:lvl4pPr lvl="3" algn="ctr" rtl="0">
              <a:spcBef>
                <a:spcPts val="0"/>
              </a:spcBef>
              <a:spcAft>
                <a:spcPts val="0"/>
              </a:spcAft>
              <a:buClr>
                <a:schemeClr val="lt2"/>
              </a:buClr>
              <a:buSzPts val="7000"/>
              <a:buNone/>
              <a:defRPr sz="7000">
                <a:solidFill>
                  <a:schemeClr val="lt2"/>
                </a:solidFill>
              </a:defRPr>
            </a:lvl4pPr>
            <a:lvl5pPr lvl="4" algn="ctr" rtl="0">
              <a:spcBef>
                <a:spcPts val="0"/>
              </a:spcBef>
              <a:spcAft>
                <a:spcPts val="0"/>
              </a:spcAft>
              <a:buClr>
                <a:schemeClr val="lt2"/>
              </a:buClr>
              <a:buSzPts val="7000"/>
              <a:buNone/>
              <a:defRPr sz="7000">
                <a:solidFill>
                  <a:schemeClr val="lt2"/>
                </a:solidFill>
              </a:defRPr>
            </a:lvl5pPr>
            <a:lvl6pPr lvl="5" algn="ctr" rtl="0">
              <a:spcBef>
                <a:spcPts val="0"/>
              </a:spcBef>
              <a:spcAft>
                <a:spcPts val="0"/>
              </a:spcAft>
              <a:buClr>
                <a:schemeClr val="lt2"/>
              </a:buClr>
              <a:buSzPts val="7000"/>
              <a:buNone/>
              <a:defRPr sz="7000">
                <a:solidFill>
                  <a:schemeClr val="lt2"/>
                </a:solidFill>
              </a:defRPr>
            </a:lvl6pPr>
            <a:lvl7pPr lvl="6" algn="ctr" rtl="0">
              <a:spcBef>
                <a:spcPts val="0"/>
              </a:spcBef>
              <a:spcAft>
                <a:spcPts val="0"/>
              </a:spcAft>
              <a:buClr>
                <a:schemeClr val="lt2"/>
              </a:buClr>
              <a:buSzPts val="7000"/>
              <a:buNone/>
              <a:defRPr sz="7000">
                <a:solidFill>
                  <a:schemeClr val="lt2"/>
                </a:solidFill>
              </a:defRPr>
            </a:lvl7pPr>
            <a:lvl8pPr lvl="7" algn="ctr" rtl="0">
              <a:spcBef>
                <a:spcPts val="0"/>
              </a:spcBef>
              <a:spcAft>
                <a:spcPts val="0"/>
              </a:spcAft>
              <a:buClr>
                <a:schemeClr val="lt2"/>
              </a:buClr>
              <a:buSzPts val="7000"/>
              <a:buNone/>
              <a:defRPr sz="7000">
                <a:solidFill>
                  <a:schemeClr val="lt2"/>
                </a:solidFill>
              </a:defRPr>
            </a:lvl8pPr>
            <a:lvl9pPr lvl="8" algn="ctr" rtl="0">
              <a:spcBef>
                <a:spcPts val="0"/>
              </a:spcBef>
              <a:spcAft>
                <a:spcPts val="0"/>
              </a:spcAft>
              <a:buClr>
                <a:schemeClr val="lt2"/>
              </a:buClr>
              <a:buSzPts val="7000"/>
              <a:buNone/>
              <a:defRPr sz="7000">
                <a:solidFill>
                  <a:schemeClr val="lt2"/>
                </a:solidFill>
              </a:defRPr>
            </a:lvl9pPr>
          </a:lstStyle>
          <a:p>
            <a:r>
              <a:t>xx%</a:t>
            </a:r>
          </a:p>
        </p:txBody>
      </p:sp>
      <p:sp>
        <p:nvSpPr>
          <p:cNvPr id="347" name="Google Shape;347;p32"/>
          <p:cNvSpPr txBox="1">
            <a:spLocks noGrp="1"/>
          </p:cNvSpPr>
          <p:nvPr>
            <p:ph type="subTitle" idx="3"/>
          </p:nvPr>
        </p:nvSpPr>
        <p:spPr>
          <a:xfrm>
            <a:off x="3865503" y="2771882"/>
            <a:ext cx="14130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348" name="Google Shape;348;p32"/>
          <p:cNvSpPr txBox="1">
            <a:spLocks noGrp="1"/>
          </p:cNvSpPr>
          <p:nvPr>
            <p:ph type="title" idx="4" hasCustomPrompt="1"/>
          </p:nvPr>
        </p:nvSpPr>
        <p:spPr>
          <a:xfrm>
            <a:off x="2133600" y="1576375"/>
            <a:ext cx="1930500" cy="61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7000"/>
              <a:buNone/>
              <a:defRPr sz="5500">
                <a:solidFill>
                  <a:schemeClr val="lt2"/>
                </a:solidFill>
              </a:defRPr>
            </a:lvl1pPr>
            <a:lvl2pPr lvl="1" algn="ctr" rtl="0">
              <a:spcBef>
                <a:spcPts val="0"/>
              </a:spcBef>
              <a:spcAft>
                <a:spcPts val="0"/>
              </a:spcAft>
              <a:buClr>
                <a:schemeClr val="lt2"/>
              </a:buClr>
              <a:buSzPts val="7000"/>
              <a:buNone/>
              <a:defRPr sz="7000">
                <a:solidFill>
                  <a:schemeClr val="lt2"/>
                </a:solidFill>
              </a:defRPr>
            </a:lvl2pPr>
            <a:lvl3pPr lvl="2" algn="ctr" rtl="0">
              <a:spcBef>
                <a:spcPts val="0"/>
              </a:spcBef>
              <a:spcAft>
                <a:spcPts val="0"/>
              </a:spcAft>
              <a:buClr>
                <a:schemeClr val="lt2"/>
              </a:buClr>
              <a:buSzPts val="7000"/>
              <a:buNone/>
              <a:defRPr sz="7000">
                <a:solidFill>
                  <a:schemeClr val="lt2"/>
                </a:solidFill>
              </a:defRPr>
            </a:lvl3pPr>
            <a:lvl4pPr lvl="3" algn="ctr" rtl="0">
              <a:spcBef>
                <a:spcPts val="0"/>
              </a:spcBef>
              <a:spcAft>
                <a:spcPts val="0"/>
              </a:spcAft>
              <a:buClr>
                <a:schemeClr val="lt2"/>
              </a:buClr>
              <a:buSzPts val="7000"/>
              <a:buNone/>
              <a:defRPr sz="7000">
                <a:solidFill>
                  <a:schemeClr val="lt2"/>
                </a:solidFill>
              </a:defRPr>
            </a:lvl4pPr>
            <a:lvl5pPr lvl="4" algn="ctr" rtl="0">
              <a:spcBef>
                <a:spcPts val="0"/>
              </a:spcBef>
              <a:spcAft>
                <a:spcPts val="0"/>
              </a:spcAft>
              <a:buClr>
                <a:schemeClr val="lt2"/>
              </a:buClr>
              <a:buSzPts val="7000"/>
              <a:buNone/>
              <a:defRPr sz="7000">
                <a:solidFill>
                  <a:schemeClr val="lt2"/>
                </a:solidFill>
              </a:defRPr>
            </a:lvl5pPr>
            <a:lvl6pPr lvl="5" algn="ctr" rtl="0">
              <a:spcBef>
                <a:spcPts val="0"/>
              </a:spcBef>
              <a:spcAft>
                <a:spcPts val="0"/>
              </a:spcAft>
              <a:buClr>
                <a:schemeClr val="lt2"/>
              </a:buClr>
              <a:buSzPts val="7000"/>
              <a:buNone/>
              <a:defRPr sz="7000">
                <a:solidFill>
                  <a:schemeClr val="lt2"/>
                </a:solidFill>
              </a:defRPr>
            </a:lvl6pPr>
            <a:lvl7pPr lvl="6" algn="ctr" rtl="0">
              <a:spcBef>
                <a:spcPts val="0"/>
              </a:spcBef>
              <a:spcAft>
                <a:spcPts val="0"/>
              </a:spcAft>
              <a:buClr>
                <a:schemeClr val="lt2"/>
              </a:buClr>
              <a:buSzPts val="7000"/>
              <a:buNone/>
              <a:defRPr sz="7000">
                <a:solidFill>
                  <a:schemeClr val="lt2"/>
                </a:solidFill>
              </a:defRPr>
            </a:lvl7pPr>
            <a:lvl8pPr lvl="7" algn="ctr" rtl="0">
              <a:spcBef>
                <a:spcPts val="0"/>
              </a:spcBef>
              <a:spcAft>
                <a:spcPts val="0"/>
              </a:spcAft>
              <a:buClr>
                <a:schemeClr val="lt2"/>
              </a:buClr>
              <a:buSzPts val="7000"/>
              <a:buNone/>
              <a:defRPr sz="7000">
                <a:solidFill>
                  <a:schemeClr val="lt2"/>
                </a:solidFill>
              </a:defRPr>
            </a:lvl8pPr>
            <a:lvl9pPr lvl="8" algn="ctr" rtl="0">
              <a:spcBef>
                <a:spcPts val="0"/>
              </a:spcBef>
              <a:spcAft>
                <a:spcPts val="0"/>
              </a:spcAft>
              <a:buClr>
                <a:schemeClr val="lt2"/>
              </a:buClr>
              <a:buSzPts val="7000"/>
              <a:buNone/>
              <a:defRPr sz="7000">
                <a:solidFill>
                  <a:schemeClr val="lt2"/>
                </a:solidFill>
              </a:defRPr>
            </a:lvl9pPr>
          </a:lstStyle>
          <a:p>
            <a:r>
              <a:t>xx%</a:t>
            </a:r>
          </a:p>
        </p:txBody>
      </p:sp>
      <p:sp>
        <p:nvSpPr>
          <p:cNvPr id="349" name="Google Shape;349;p32"/>
          <p:cNvSpPr txBox="1">
            <a:spLocks noGrp="1"/>
          </p:cNvSpPr>
          <p:nvPr>
            <p:ph type="subTitle" idx="5"/>
          </p:nvPr>
        </p:nvSpPr>
        <p:spPr>
          <a:xfrm>
            <a:off x="3865503" y="1693975"/>
            <a:ext cx="1413000" cy="3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2100"/>
              <a:buNone/>
              <a:defRPr sz="1600"/>
            </a:lvl1pPr>
            <a:lvl2pPr lvl="1" algn="ctr" rtl="0">
              <a:lnSpc>
                <a:spcPct val="100000"/>
              </a:lnSpc>
              <a:spcBef>
                <a:spcPts val="0"/>
              </a:spcBef>
              <a:spcAft>
                <a:spcPts val="0"/>
              </a:spcAft>
              <a:buClr>
                <a:srgbClr val="000000"/>
              </a:buClr>
              <a:buSzPts val="2100"/>
              <a:buNone/>
              <a:defRPr sz="2100">
                <a:solidFill>
                  <a:srgbClr val="000000"/>
                </a:solidFill>
              </a:defRPr>
            </a:lvl2pPr>
            <a:lvl3pPr lvl="2" algn="ctr" rtl="0">
              <a:lnSpc>
                <a:spcPct val="100000"/>
              </a:lnSpc>
              <a:spcBef>
                <a:spcPts val="0"/>
              </a:spcBef>
              <a:spcAft>
                <a:spcPts val="0"/>
              </a:spcAft>
              <a:buClr>
                <a:srgbClr val="000000"/>
              </a:buClr>
              <a:buSzPts val="2100"/>
              <a:buNone/>
              <a:defRPr sz="2100">
                <a:solidFill>
                  <a:srgbClr val="000000"/>
                </a:solidFill>
              </a:defRPr>
            </a:lvl3pPr>
            <a:lvl4pPr lvl="3" algn="ctr" rtl="0">
              <a:lnSpc>
                <a:spcPct val="100000"/>
              </a:lnSpc>
              <a:spcBef>
                <a:spcPts val="0"/>
              </a:spcBef>
              <a:spcAft>
                <a:spcPts val="0"/>
              </a:spcAft>
              <a:buClr>
                <a:srgbClr val="000000"/>
              </a:buClr>
              <a:buSzPts val="2100"/>
              <a:buNone/>
              <a:defRPr sz="2100">
                <a:solidFill>
                  <a:srgbClr val="000000"/>
                </a:solidFill>
              </a:defRPr>
            </a:lvl4pPr>
            <a:lvl5pPr lvl="4" algn="ctr" rtl="0">
              <a:lnSpc>
                <a:spcPct val="100000"/>
              </a:lnSpc>
              <a:spcBef>
                <a:spcPts val="0"/>
              </a:spcBef>
              <a:spcAft>
                <a:spcPts val="0"/>
              </a:spcAft>
              <a:buClr>
                <a:srgbClr val="000000"/>
              </a:buClr>
              <a:buSzPts val="2100"/>
              <a:buNone/>
              <a:defRPr sz="2100">
                <a:solidFill>
                  <a:srgbClr val="000000"/>
                </a:solidFill>
              </a:defRPr>
            </a:lvl5pPr>
            <a:lvl6pPr lvl="5" algn="ctr" rtl="0">
              <a:lnSpc>
                <a:spcPct val="100000"/>
              </a:lnSpc>
              <a:spcBef>
                <a:spcPts val="0"/>
              </a:spcBef>
              <a:spcAft>
                <a:spcPts val="0"/>
              </a:spcAft>
              <a:buClr>
                <a:srgbClr val="000000"/>
              </a:buClr>
              <a:buSzPts val="2100"/>
              <a:buNone/>
              <a:defRPr sz="2100">
                <a:solidFill>
                  <a:srgbClr val="000000"/>
                </a:solidFill>
              </a:defRPr>
            </a:lvl6pPr>
            <a:lvl7pPr lvl="6" algn="ctr" rtl="0">
              <a:lnSpc>
                <a:spcPct val="100000"/>
              </a:lnSpc>
              <a:spcBef>
                <a:spcPts val="0"/>
              </a:spcBef>
              <a:spcAft>
                <a:spcPts val="0"/>
              </a:spcAft>
              <a:buClr>
                <a:srgbClr val="000000"/>
              </a:buClr>
              <a:buSzPts val="2100"/>
              <a:buNone/>
              <a:defRPr sz="2100">
                <a:solidFill>
                  <a:srgbClr val="000000"/>
                </a:solidFill>
              </a:defRPr>
            </a:lvl7pPr>
            <a:lvl8pPr lvl="7" algn="ctr" rtl="0">
              <a:lnSpc>
                <a:spcPct val="100000"/>
              </a:lnSpc>
              <a:spcBef>
                <a:spcPts val="0"/>
              </a:spcBef>
              <a:spcAft>
                <a:spcPts val="0"/>
              </a:spcAft>
              <a:buClr>
                <a:srgbClr val="000000"/>
              </a:buClr>
              <a:buSzPts val="2100"/>
              <a:buNone/>
              <a:defRPr sz="2100">
                <a:solidFill>
                  <a:srgbClr val="000000"/>
                </a:solidFill>
              </a:defRPr>
            </a:lvl8pPr>
            <a:lvl9pPr lvl="8" algn="ctr" rtl="0">
              <a:lnSpc>
                <a:spcPct val="100000"/>
              </a:lnSpc>
              <a:spcBef>
                <a:spcPts val="0"/>
              </a:spcBef>
              <a:spcAft>
                <a:spcPts val="0"/>
              </a:spcAft>
              <a:buClr>
                <a:srgbClr val="000000"/>
              </a:buClr>
              <a:buSzPts val="2100"/>
              <a:buNone/>
              <a:defRPr sz="2100">
                <a:solidFill>
                  <a:srgbClr val="000000"/>
                </a:solidFill>
              </a:defRPr>
            </a:lvl9pPr>
          </a:lstStyle>
          <a:p>
            <a:endParaRPr/>
          </a:p>
        </p:txBody>
      </p:sp>
      <p:sp>
        <p:nvSpPr>
          <p:cNvPr id="350" name="Google Shape;350;p32"/>
          <p:cNvSpPr txBox="1">
            <a:spLocks noGrp="1"/>
          </p:cNvSpPr>
          <p:nvPr>
            <p:ph type="title" idx="6"/>
          </p:nvPr>
        </p:nvSpPr>
        <p:spPr>
          <a:xfrm>
            <a:off x="605800" y="431849"/>
            <a:ext cx="793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500"/>
              <a:buNone/>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a:endParaRPr/>
          </a:p>
        </p:txBody>
      </p:sp>
      <p:grpSp>
        <p:nvGrpSpPr>
          <p:cNvPr id="351" name="Google Shape;351;p32"/>
          <p:cNvGrpSpPr/>
          <p:nvPr/>
        </p:nvGrpSpPr>
        <p:grpSpPr>
          <a:xfrm>
            <a:off x="7793374" y="3707376"/>
            <a:ext cx="1378551" cy="1529609"/>
            <a:chOff x="7806297" y="3739684"/>
            <a:chExt cx="1378551" cy="1529609"/>
          </a:xfrm>
        </p:grpSpPr>
        <p:sp>
          <p:nvSpPr>
            <p:cNvPr id="352" name="Google Shape;352;p32"/>
            <p:cNvSpPr/>
            <p:nvPr/>
          </p:nvSpPr>
          <p:spPr>
            <a:xfrm>
              <a:off x="9007763" y="3739684"/>
              <a:ext cx="143860" cy="325979"/>
            </a:xfrm>
            <a:custGeom>
              <a:avLst/>
              <a:gdLst/>
              <a:ahLst/>
              <a:cxnLst/>
              <a:rect l="l" t="t" r="r" b="b"/>
              <a:pathLst>
                <a:path w="4467" h="10122" extrusionOk="0">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8974549" y="4950924"/>
              <a:ext cx="210299" cy="167112"/>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8768615" y="4521093"/>
              <a:ext cx="306431" cy="294579"/>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8647302" y="4943250"/>
              <a:ext cx="251553" cy="326043"/>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8247774" y="4614570"/>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8854393" y="4111369"/>
              <a:ext cx="330456" cy="218608"/>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8142759" y="4995882"/>
              <a:ext cx="339344" cy="220797"/>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8408863" y="4282029"/>
              <a:ext cx="323048" cy="248011"/>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7806297" y="4815684"/>
              <a:ext cx="296737" cy="295191"/>
            </a:xfrm>
            <a:custGeom>
              <a:avLst/>
              <a:gdLst/>
              <a:ahLst/>
              <a:cxnLst/>
              <a:rect l="l" t="t" r="r" b="b"/>
              <a:pathLst>
                <a:path w="9214" h="9166" extrusionOk="0">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2"/>
          <p:cNvGrpSpPr/>
          <p:nvPr/>
        </p:nvGrpSpPr>
        <p:grpSpPr>
          <a:xfrm rot="10800000">
            <a:off x="-31728" y="-52953"/>
            <a:ext cx="1378551" cy="1529609"/>
            <a:chOff x="7806297" y="3739684"/>
            <a:chExt cx="1378551" cy="1529609"/>
          </a:xfrm>
        </p:grpSpPr>
        <p:sp>
          <p:nvSpPr>
            <p:cNvPr id="362" name="Google Shape;362;p32"/>
            <p:cNvSpPr/>
            <p:nvPr/>
          </p:nvSpPr>
          <p:spPr>
            <a:xfrm>
              <a:off x="9007763" y="3739684"/>
              <a:ext cx="143860" cy="325979"/>
            </a:xfrm>
            <a:custGeom>
              <a:avLst/>
              <a:gdLst/>
              <a:ahLst/>
              <a:cxnLst/>
              <a:rect l="l" t="t" r="r" b="b"/>
              <a:pathLst>
                <a:path w="4467" h="10122" extrusionOk="0">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8974549" y="4950924"/>
              <a:ext cx="210299" cy="167112"/>
            </a:xfrm>
            <a:custGeom>
              <a:avLst/>
              <a:gdLst/>
              <a:ahLst/>
              <a:cxnLst/>
              <a:rect l="l" t="t" r="r" b="b"/>
              <a:pathLst>
                <a:path w="6530" h="5189" extrusionOk="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8768615" y="4521093"/>
              <a:ext cx="306431" cy="294579"/>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8647302" y="4943250"/>
              <a:ext cx="251553" cy="326043"/>
            </a:xfrm>
            <a:custGeom>
              <a:avLst/>
              <a:gdLst/>
              <a:ahLst/>
              <a:cxnLst/>
              <a:rect l="l" t="t" r="r" b="b"/>
              <a:pathLst>
                <a:path w="7811" h="10124" extrusionOk="0">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8247774" y="4614570"/>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8854393" y="4111369"/>
              <a:ext cx="330456" cy="218608"/>
            </a:xfrm>
            <a:custGeom>
              <a:avLst/>
              <a:gdLst/>
              <a:ahLst/>
              <a:cxnLst/>
              <a:rect l="l" t="t" r="r" b="b"/>
              <a:pathLst>
                <a:path w="10261" h="6788" extrusionOk="0">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8142759" y="4995882"/>
              <a:ext cx="339344" cy="220797"/>
            </a:xfrm>
            <a:custGeom>
              <a:avLst/>
              <a:gdLst/>
              <a:ahLst/>
              <a:cxnLst/>
              <a:rect l="l" t="t" r="r" b="b"/>
              <a:pathLst>
                <a:path w="10537" h="6856" extrusionOk="0">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8408863" y="4282029"/>
              <a:ext cx="323048" cy="248011"/>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7806297" y="4815684"/>
              <a:ext cx="296737" cy="295191"/>
            </a:xfrm>
            <a:custGeom>
              <a:avLst/>
              <a:gdLst/>
              <a:ahLst/>
              <a:cxnLst/>
              <a:rect l="l" t="t" r="r" b="b"/>
              <a:pathLst>
                <a:path w="9214" h="9166" extrusionOk="0">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 6 Columns 1">
  <p:cSld name="CUSTOM_32">
    <p:spTree>
      <p:nvGrpSpPr>
        <p:cNvPr id="1" name="Shape 371"/>
        <p:cNvGrpSpPr/>
        <p:nvPr/>
      </p:nvGrpSpPr>
      <p:grpSpPr>
        <a:xfrm>
          <a:off x="0" y="0"/>
          <a:ext cx="0" cy="0"/>
          <a:chOff x="0" y="0"/>
          <a:chExt cx="0" cy="0"/>
        </a:xfrm>
      </p:grpSpPr>
      <p:sp>
        <p:nvSpPr>
          <p:cNvPr id="372" name="Google Shape;372;p33"/>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3" name="Google Shape;373;p33"/>
          <p:cNvSpPr txBox="1">
            <a:spLocks noGrp="1"/>
          </p:cNvSpPr>
          <p:nvPr>
            <p:ph type="subTitle" idx="1"/>
          </p:nvPr>
        </p:nvSpPr>
        <p:spPr>
          <a:xfrm>
            <a:off x="2526363" y="1987251"/>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4" name="Google Shape;374;p33"/>
          <p:cNvSpPr txBox="1">
            <a:spLocks noGrp="1"/>
          </p:cNvSpPr>
          <p:nvPr>
            <p:ph type="subTitle" idx="2"/>
          </p:nvPr>
        </p:nvSpPr>
        <p:spPr>
          <a:xfrm>
            <a:off x="4512263" y="1987251"/>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5" name="Google Shape;375;p33"/>
          <p:cNvSpPr txBox="1">
            <a:spLocks noGrp="1"/>
          </p:cNvSpPr>
          <p:nvPr>
            <p:ph type="subTitle" idx="3"/>
          </p:nvPr>
        </p:nvSpPr>
        <p:spPr>
          <a:xfrm>
            <a:off x="6504213" y="1987251"/>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6" name="Google Shape;376;p33"/>
          <p:cNvSpPr txBox="1">
            <a:spLocks noGrp="1"/>
          </p:cNvSpPr>
          <p:nvPr>
            <p:ph type="subTitle" idx="4"/>
          </p:nvPr>
        </p:nvSpPr>
        <p:spPr>
          <a:xfrm>
            <a:off x="1561238" y="3530302"/>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7" name="Google Shape;377;p33"/>
          <p:cNvSpPr txBox="1">
            <a:spLocks noGrp="1"/>
          </p:cNvSpPr>
          <p:nvPr>
            <p:ph type="subTitle" idx="5"/>
          </p:nvPr>
        </p:nvSpPr>
        <p:spPr>
          <a:xfrm>
            <a:off x="3547138" y="3530302"/>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378" name="Google Shape;378;p33"/>
          <p:cNvSpPr txBox="1">
            <a:spLocks noGrp="1"/>
          </p:cNvSpPr>
          <p:nvPr>
            <p:ph type="subTitle" idx="6"/>
          </p:nvPr>
        </p:nvSpPr>
        <p:spPr>
          <a:xfrm>
            <a:off x="5539088" y="3530302"/>
            <a:ext cx="11280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800"/>
              <a:buNone/>
              <a:defRPr sz="1400" b="0">
                <a:solidFill>
                  <a:schemeClr val="lt2"/>
                </a:solidFill>
                <a:latin typeface="Muli"/>
                <a:ea typeface="Muli"/>
                <a:cs typeface="Muli"/>
                <a:sym typeface="Muli"/>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8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p:nvPr/>
        </p:nvSpPr>
        <p:spPr>
          <a:xfrm>
            <a:off x="4461125" y="575"/>
            <a:ext cx="4683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5400000">
            <a:off x="1736869" y="2256150"/>
            <a:ext cx="5184000" cy="631200"/>
          </a:xfrm>
          <a:prstGeom prst="wave">
            <a:avLst>
              <a:gd name="adj1" fmla="val 12500"/>
              <a:gd name="adj2"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 name="Google Shape;41;p5"/>
          <p:cNvSpPr txBox="1">
            <a:spLocks noGrp="1"/>
          </p:cNvSpPr>
          <p:nvPr>
            <p:ph type="title" idx="2"/>
          </p:nvPr>
        </p:nvSpPr>
        <p:spPr>
          <a:xfrm>
            <a:off x="711300" y="2932426"/>
            <a:ext cx="3149400" cy="29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2" name="Google Shape;42;p5"/>
          <p:cNvSpPr txBox="1">
            <a:spLocks noGrp="1"/>
          </p:cNvSpPr>
          <p:nvPr>
            <p:ph type="subTitle" idx="1"/>
          </p:nvPr>
        </p:nvSpPr>
        <p:spPr>
          <a:xfrm>
            <a:off x="975925" y="3335803"/>
            <a:ext cx="2620200" cy="12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 name="Google Shape;43;p5"/>
          <p:cNvSpPr txBox="1">
            <a:spLocks noGrp="1"/>
          </p:cNvSpPr>
          <p:nvPr>
            <p:ph type="title" idx="3"/>
          </p:nvPr>
        </p:nvSpPr>
        <p:spPr>
          <a:xfrm>
            <a:off x="5283352" y="2932426"/>
            <a:ext cx="3149400" cy="29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4" name="Google Shape;44;p5"/>
          <p:cNvSpPr txBox="1">
            <a:spLocks noGrp="1"/>
          </p:cNvSpPr>
          <p:nvPr>
            <p:ph type="subTitle" idx="4"/>
          </p:nvPr>
        </p:nvSpPr>
        <p:spPr>
          <a:xfrm>
            <a:off x="5547975" y="3335800"/>
            <a:ext cx="2620200" cy="123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6"/>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599025" y="434275"/>
            <a:ext cx="3972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7"/>
          <p:cNvSpPr txBox="1">
            <a:spLocks noGrp="1"/>
          </p:cNvSpPr>
          <p:nvPr>
            <p:ph type="body" idx="1"/>
          </p:nvPr>
        </p:nvSpPr>
        <p:spPr>
          <a:xfrm>
            <a:off x="599025" y="1293925"/>
            <a:ext cx="3972900" cy="2618700"/>
          </a:xfrm>
          <a:prstGeom prst="rect">
            <a:avLst/>
          </a:prstGeom>
        </p:spPr>
        <p:txBody>
          <a:bodyPr spcFirstLastPara="1" wrap="square" lIns="91425" tIns="91425" rIns="91425" bIns="91425" anchor="t" anchorCtr="0">
            <a:noAutofit/>
          </a:bodyPr>
          <a:lstStyle>
            <a:lvl1pPr marL="457200" lvl="0" indent="-314325" rtl="0">
              <a:lnSpc>
                <a:spcPct val="100000"/>
              </a:lnSpc>
              <a:spcBef>
                <a:spcPts val="0"/>
              </a:spcBef>
              <a:spcAft>
                <a:spcPts val="0"/>
              </a:spcAft>
              <a:buClr>
                <a:schemeClr val="dk1"/>
              </a:buClr>
              <a:buSzPts val="1350"/>
              <a:buFont typeface="Arial"/>
              <a:buAutoNum type="arabicPeriod"/>
              <a:defRPr>
                <a:solidFill>
                  <a:schemeClr val="dk1"/>
                </a:solidFill>
                <a:latin typeface="Muli"/>
                <a:ea typeface="Muli"/>
                <a:cs typeface="Muli"/>
                <a:sym typeface="Muli"/>
              </a:defRPr>
            </a:lvl1pPr>
            <a:lvl2pPr marL="914400" lvl="1" indent="-298450" rtl="0">
              <a:spcBef>
                <a:spcPts val="1600"/>
              </a:spcBef>
              <a:spcAft>
                <a:spcPts val="0"/>
              </a:spcAft>
              <a:buClr>
                <a:srgbClr val="000000"/>
              </a:buClr>
              <a:buSzPts val="1100"/>
              <a:buFont typeface="Arial"/>
              <a:buAutoNum type="alphaLcPeriod"/>
              <a:defRPr>
                <a:solidFill>
                  <a:schemeClr val="dk1"/>
                </a:solidFill>
              </a:defRPr>
            </a:lvl2pPr>
            <a:lvl3pPr marL="1371600" lvl="2" indent="-298450" rtl="0">
              <a:spcBef>
                <a:spcPts val="1600"/>
              </a:spcBef>
              <a:spcAft>
                <a:spcPts val="0"/>
              </a:spcAft>
              <a:buClr>
                <a:srgbClr val="000000"/>
              </a:buClr>
              <a:buSzPts val="1100"/>
              <a:buFont typeface="Arial"/>
              <a:buAutoNum type="romanLcPeriod"/>
              <a:defRPr>
                <a:solidFill>
                  <a:schemeClr val="dk1"/>
                </a:solidFill>
              </a:defRPr>
            </a:lvl3pPr>
            <a:lvl4pPr marL="1828800" lvl="3" indent="-298450" rtl="0">
              <a:spcBef>
                <a:spcPts val="1600"/>
              </a:spcBef>
              <a:spcAft>
                <a:spcPts val="0"/>
              </a:spcAft>
              <a:buClr>
                <a:srgbClr val="000000"/>
              </a:buClr>
              <a:buSzPts val="1100"/>
              <a:buFont typeface="Arial"/>
              <a:buAutoNum type="arabicPeriod"/>
              <a:defRPr>
                <a:solidFill>
                  <a:schemeClr val="dk1"/>
                </a:solidFill>
              </a:defRPr>
            </a:lvl4pPr>
            <a:lvl5pPr marL="2286000" lvl="4" indent="-298450" rtl="0">
              <a:spcBef>
                <a:spcPts val="1600"/>
              </a:spcBef>
              <a:spcAft>
                <a:spcPts val="0"/>
              </a:spcAft>
              <a:buClr>
                <a:srgbClr val="000000"/>
              </a:buClr>
              <a:buSzPts val="1100"/>
              <a:buFont typeface="Arial"/>
              <a:buAutoNum type="alphaLcPeriod"/>
              <a:defRPr>
                <a:solidFill>
                  <a:schemeClr val="dk1"/>
                </a:solidFill>
              </a:defRPr>
            </a:lvl5pPr>
            <a:lvl6pPr marL="2743200" lvl="5" indent="-298450" rtl="0">
              <a:spcBef>
                <a:spcPts val="1600"/>
              </a:spcBef>
              <a:spcAft>
                <a:spcPts val="0"/>
              </a:spcAft>
              <a:buClr>
                <a:srgbClr val="000000"/>
              </a:buClr>
              <a:buSzPts val="1100"/>
              <a:buFont typeface="Arial"/>
              <a:buAutoNum type="romanLcPeriod"/>
              <a:defRPr>
                <a:solidFill>
                  <a:schemeClr val="dk1"/>
                </a:solidFill>
              </a:defRPr>
            </a:lvl6pPr>
            <a:lvl7pPr marL="3200400" lvl="6" indent="-298450" rtl="0">
              <a:spcBef>
                <a:spcPts val="1600"/>
              </a:spcBef>
              <a:spcAft>
                <a:spcPts val="0"/>
              </a:spcAft>
              <a:buClr>
                <a:srgbClr val="000000"/>
              </a:buClr>
              <a:buSzPts val="1100"/>
              <a:buFont typeface="Arial"/>
              <a:buAutoNum type="arabicPeriod"/>
              <a:defRPr>
                <a:solidFill>
                  <a:schemeClr val="dk1"/>
                </a:solidFill>
              </a:defRPr>
            </a:lvl7pPr>
            <a:lvl8pPr marL="3657600" lvl="7" indent="-298450" rtl="0">
              <a:spcBef>
                <a:spcPts val="1600"/>
              </a:spcBef>
              <a:spcAft>
                <a:spcPts val="0"/>
              </a:spcAft>
              <a:buClr>
                <a:srgbClr val="000000"/>
              </a:buClr>
              <a:buSzPts val="1100"/>
              <a:buFont typeface="Arial"/>
              <a:buAutoNum type="alphaLcPeriod"/>
              <a:defRPr>
                <a:solidFill>
                  <a:schemeClr val="dk1"/>
                </a:solidFill>
              </a:defRPr>
            </a:lvl8pPr>
            <a:lvl9pPr marL="4114800" lvl="8" indent="-298450" rtl="0">
              <a:spcBef>
                <a:spcPts val="1600"/>
              </a:spcBef>
              <a:spcAft>
                <a:spcPts val="1600"/>
              </a:spcAft>
              <a:buClr>
                <a:srgbClr val="000000"/>
              </a:buClr>
              <a:buSzPts val="1100"/>
              <a:buFont typeface="Arial"/>
              <a:buAutoNum type="romanLcPeriod"/>
              <a:defRPr>
                <a:solidFill>
                  <a:schemeClr val="dk1"/>
                </a:solidFill>
              </a:defRPr>
            </a:lvl9pPr>
          </a:lstStyle>
          <a:p>
            <a:endParaRPr/>
          </a:p>
        </p:txBody>
      </p:sp>
      <p:sp>
        <p:nvSpPr>
          <p:cNvPr id="50" name="Google Shape;50;p7"/>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721550" y="410029"/>
            <a:ext cx="7701000" cy="809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rgbClr val="000000"/>
              </a:buClr>
              <a:buSzPts val="2500"/>
              <a:buNone/>
              <a:defRPr>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711300" y="1445975"/>
            <a:ext cx="3221700" cy="6117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35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5" name="Google Shape;55;p9"/>
          <p:cNvSpPr txBox="1">
            <a:spLocks noGrp="1"/>
          </p:cNvSpPr>
          <p:nvPr>
            <p:ph type="subTitle" idx="1"/>
          </p:nvPr>
        </p:nvSpPr>
        <p:spPr>
          <a:xfrm>
            <a:off x="711300" y="2069777"/>
            <a:ext cx="3221700" cy="16527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a:solidFill>
                  <a:schemeClr val="dk1"/>
                </a:solidFill>
              </a:defRPr>
            </a:lvl1pPr>
            <a:lvl2pPr lvl="1" algn="ctr">
              <a:lnSpc>
                <a:spcPct val="100000"/>
              </a:lnSpc>
              <a:spcBef>
                <a:spcPts val="160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2"/>
        </a:solid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title"/>
          </p:nvPr>
        </p:nvSpPr>
        <p:spPr>
          <a:xfrm>
            <a:off x="2261825" y="1254100"/>
            <a:ext cx="4620300" cy="23184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Clr>
                <a:srgbClr val="000000"/>
              </a:buClr>
              <a:buSzPts val="4500"/>
              <a:buNone/>
              <a:defRPr sz="9000">
                <a:solidFill>
                  <a:schemeClr val="dk1"/>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a:endParaRPr/>
          </a:p>
        </p:txBody>
      </p:sp>
      <p:sp>
        <p:nvSpPr>
          <p:cNvPr id="58" name="Google Shape;58;p10"/>
          <p:cNvSpPr txBox="1">
            <a:spLocks noGrp="1"/>
          </p:cNvSpPr>
          <p:nvPr>
            <p:ph type="subTitle" idx="1"/>
          </p:nvPr>
        </p:nvSpPr>
        <p:spPr>
          <a:xfrm>
            <a:off x="1771050" y="3529125"/>
            <a:ext cx="56019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59" name="Google Shape;59;p10"/>
          <p:cNvCxnSpPr/>
          <p:nvPr/>
        </p:nvCxnSpPr>
        <p:spPr>
          <a:xfrm rot="10800000">
            <a:off x="953037" y="-547016"/>
            <a:ext cx="0" cy="3627000"/>
          </a:xfrm>
          <a:prstGeom prst="straightConnector1">
            <a:avLst/>
          </a:prstGeom>
          <a:noFill/>
          <a:ln w="28575" cap="flat" cmpd="sng">
            <a:solidFill>
              <a:schemeClr val="accent2"/>
            </a:solidFill>
            <a:prstDash val="solid"/>
            <a:round/>
            <a:headEnd type="none" w="med" len="med"/>
            <a:tailEnd type="none" w="med" len="med"/>
          </a:ln>
        </p:spPr>
      </p:cxnSp>
      <p:sp>
        <p:nvSpPr>
          <p:cNvPr id="60" name="Google Shape;60;p10"/>
          <p:cNvSpPr/>
          <p:nvPr/>
        </p:nvSpPr>
        <p:spPr>
          <a:xfrm rot="6704218">
            <a:off x="341506" y="2170414"/>
            <a:ext cx="1219619" cy="802680"/>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10"/>
          <p:cNvCxnSpPr/>
          <p:nvPr/>
        </p:nvCxnSpPr>
        <p:spPr>
          <a:xfrm rot="10800000">
            <a:off x="8194362" y="-547016"/>
            <a:ext cx="0" cy="3627000"/>
          </a:xfrm>
          <a:prstGeom prst="straightConnector1">
            <a:avLst/>
          </a:prstGeom>
          <a:noFill/>
          <a:ln w="28575" cap="flat" cmpd="sng">
            <a:solidFill>
              <a:schemeClr val="accent2"/>
            </a:solidFill>
            <a:prstDash val="solid"/>
            <a:round/>
            <a:headEnd type="none" w="med" len="med"/>
            <a:tailEnd type="none" w="med" len="med"/>
          </a:ln>
        </p:spPr>
      </p:cxnSp>
      <p:sp>
        <p:nvSpPr>
          <p:cNvPr id="62" name="Google Shape;62;p10"/>
          <p:cNvSpPr/>
          <p:nvPr/>
        </p:nvSpPr>
        <p:spPr>
          <a:xfrm rot="6704218">
            <a:off x="7582831" y="2170414"/>
            <a:ext cx="1219619" cy="802680"/>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99025" y="445025"/>
            <a:ext cx="79461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4"/>
              </a:buClr>
              <a:buSzPts val="3500"/>
              <a:buFont typeface="Comfortaa"/>
              <a:buNone/>
              <a:defRPr sz="3500" b="1">
                <a:solidFill>
                  <a:schemeClr val="accent4"/>
                </a:solidFill>
                <a:latin typeface="Comfortaa"/>
                <a:ea typeface="Comfortaa"/>
                <a:cs typeface="Comfortaa"/>
                <a:sym typeface="Comfortaa"/>
              </a:defRPr>
            </a:lvl1pPr>
            <a:lvl2pPr lvl="1">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2pPr>
            <a:lvl3pPr lvl="2">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3pPr>
            <a:lvl4pPr lvl="3">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4pPr>
            <a:lvl5pPr lvl="4">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5pPr>
            <a:lvl6pPr lvl="5">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6pPr>
            <a:lvl7pPr lvl="6">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7pPr>
            <a:lvl8pPr lvl="7">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8pPr>
            <a:lvl9pPr lvl="8">
              <a:spcBef>
                <a:spcPts val="0"/>
              </a:spcBef>
              <a:spcAft>
                <a:spcPts val="0"/>
              </a:spcAft>
              <a:buClr>
                <a:schemeClr val="accent4"/>
              </a:buClr>
              <a:buSzPts val="3500"/>
              <a:buFont typeface="Indie Flower"/>
              <a:buNone/>
              <a:defRPr sz="3500" b="1">
                <a:solidFill>
                  <a:schemeClr val="accent4"/>
                </a:solidFill>
                <a:latin typeface="Indie Flower"/>
                <a:ea typeface="Indie Flower"/>
                <a:cs typeface="Indie Flower"/>
                <a:sym typeface="Indie Flower"/>
              </a:defRPr>
            </a:lvl9pPr>
          </a:lstStyle>
          <a:p>
            <a:endParaRPr/>
          </a:p>
        </p:txBody>
      </p:sp>
      <p:sp>
        <p:nvSpPr>
          <p:cNvPr id="7" name="Google Shape;7;p1"/>
          <p:cNvSpPr txBox="1">
            <a:spLocks noGrp="1"/>
          </p:cNvSpPr>
          <p:nvPr>
            <p:ph type="body" idx="1"/>
          </p:nvPr>
        </p:nvSpPr>
        <p:spPr>
          <a:xfrm>
            <a:off x="599025" y="1152475"/>
            <a:ext cx="79461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6"/>
              </a:buClr>
              <a:buSzPts val="1400"/>
              <a:buFont typeface="Muli"/>
              <a:buChar char="●"/>
              <a:defRPr>
                <a:solidFill>
                  <a:schemeClr val="accent6"/>
                </a:solidFill>
                <a:latin typeface="Muli"/>
                <a:ea typeface="Muli"/>
                <a:cs typeface="Muli"/>
                <a:sym typeface="Muli"/>
              </a:defRPr>
            </a:lvl1pPr>
            <a:lvl2pPr marL="914400" lvl="1"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2pPr>
            <a:lvl3pPr marL="1371600" lvl="2"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3pPr>
            <a:lvl4pPr marL="1828800" lvl="3"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4pPr>
            <a:lvl5pPr marL="2286000" lvl="4"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5pPr>
            <a:lvl6pPr marL="2743200" lvl="5"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6pPr>
            <a:lvl7pPr marL="3200400" lvl="6"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7pPr>
            <a:lvl8pPr marL="3657600" lvl="7" indent="-3175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8pPr>
            <a:lvl9pPr marL="4114800" lvl="8" indent="-317500">
              <a:lnSpc>
                <a:spcPct val="115000"/>
              </a:lnSpc>
              <a:spcBef>
                <a:spcPts val="1600"/>
              </a:spcBef>
              <a:spcAft>
                <a:spcPts val="1600"/>
              </a:spcAft>
              <a:buClr>
                <a:schemeClr val="accent6"/>
              </a:buClr>
              <a:buSzPts val="1400"/>
              <a:buFont typeface="Muli"/>
              <a:buChar char="■"/>
              <a:defRPr>
                <a:solidFill>
                  <a:schemeClr val="accent6"/>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79"/>
        <p:cNvGrpSpPr/>
        <p:nvPr/>
      </p:nvGrpSpPr>
      <p:grpSpPr>
        <a:xfrm>
          <a:off x="0" y="0"/>
          <a:ext cx="0" cy="0"/>
          <a:chOff x="0" y="0"/>
          <a:chExt cx="0" cy="0"/>
        </a:xfrm>
      </p:grpSpPr>
      <p:sp>
        <p:nvSpPr>
          <p:cNvPr id="380" name="Google Shape;380;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81" name="Google Shape;381;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V2chISzpzi61NZZ3e8cNPt1j1WCzEgGMnOY9_s_5z8M/copy" TargetMode="External"/><Relationship Id="rId2" Type="http://schemas.openxmlformats.org/officeDocument/2006/relationships/notesSlide" Target="../notesSlides/notesSlide18.xml"/><Relationship Id="rId1" Type="http://schemas.openxmlformats.org/officeDocument/2006/relationships/slideLayout" Target="../slideLayouts/slideLayout29.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4.xml"/><Relationship Id="rId1" Type="http://schemas.openxmlformats.org/officeDocument/2006/relationships/slideLayout" Target="../slideLayouts/slideLayout14.xml"/><Relationship Id="rId5" Type="http://schemas.openxmlformats.org/officeDocument/2006/relationships/image" Target="../media/image19.jpg"/><Relationship Id="rId4" Type="http://schemas.openxmlformats.org/officeDocument/2006/relationships/image" Target="../media/image18.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8" Type="http://schemas.openxmlformats.org/officeDocument/2006/relationships/hyperlink" Target="https://www.freepik.com/free-photo/adorable-french-bulldog-playing-with-toys_5689327.htm/?utm_source=slidesgo_template&amp;utm_medium=referral-link&amp;utm_campaign=sg_resources&amp;utm_content=freepik" TargetMode="External"/><Relationship Id="rId13" Type="http://schemas.openxmlformats.org/officeDocument/2006/relationships/hyperlink" Target="https://www.freepik.com/free-photo/cute-small-dog-with-hat_6878766.htm/?utm_source=slidesgo_template&amp;utm_medium=referral-link&amp;utm_campaign=sg_resources&amp;utm_content=freepik" TargetMode="External"/><Relationship Id="rId3" Type="http://schemas.openxmlformats.org/officeDocument/2006/relationships/hyperlink" Target="https://www.freepik.com/free-photo/cute-dog-with-headphones_6877039.htm/?utm_source=slidesgo_template&amp;utm_medium=referral-link&amp;utm_campaign=sg_resources&amp;utm_content=freepik" TargetMode="External"/><Relationship Id="rId7" Type="http://schemas.openxmlformats.org/officeDocument/2006/relationships/hyperlink" Target="https://www.freepik.com/free-photo/young-woman-playing-with-her-dog_5689307.htm/?utm_source=slidesgo_template&amp;utm_medium=referral-link&amp;utm_campaign=sg_resources&amp;utm_content=freepik" TargetMode="External"/><Relationship Id="rId12" Type="http://schemas.openxmlformats.org/officeDocument/2006/relationships/hyperlink" Target="https://www.freepik.com/free-photo/front-view-cute-dog-sitting_6878751.htm/?utm_source=slidesgo_template&amp;utm_medium=referral-link&amp;utm_campaign=sg_resources&amp;utm_content=freepik" TargetMode="External"/><Relationship Id="rId17" Type="http://schemas.openxmlformats.org/officeDocument/2006/relationships/hyperlink" Target="https://www.freepik.com/free-vector/dog-icons-set_718511.htm/?utm_source=slidesgo_template&amp;utm_medium=referral-link&amp;utm_campaign=sg_resources&amp;utm_content=freepik" TargetMode="External"/><Relationship Id="rId2" Type="http://schemas.openxmlformats.org/officeDocument/2006/relationships/notesSlide" Target="../notesSlides/notesSlide42.xml"/><Relationship Id="rId16" Type="http://schemas.openxmlformats.org/officeDocument/2006/relationships/hyperlink" Target="https://www.freepik.com/free-vector/red-paws-background_1599399.htm/?utm_source=slidesgo_template&amp;utm_medium=referral-link&amp;utm_campaign=sg_resources&amp;utm_content=freepik" TargetMode="External"/><Relationship Id="rId1" Type="http://schemas.openxmlformats.org/officeDocument/2006/relationships/slideLayout" Target="../slideLayouts/slideLayout24.xml"/><Relationship Id="rId6" Type="http://schemas.openxmlformats.org/officeDocument/2006/relationships/hyperlink" Target="https://www.freepik.com/free-photo/cute-small-dog-with-glasses_6877036.htm/?utm_source=slidesgo_template&amp;utm_medium=referral-link&amp;utm_campaign=sg_resources&amp;utm_content=freepik" TargetMode="External"/><Relationship Id="rId11" Type="http://schemas.openxmlformats.org/officeDocument/2006/relationships/hyperlink" Target="https://www.freepik.com/free-photo/front-view-cute-dog-sitting_6878767.htm/?utm_source=slidesgo_template&amp;utm_medium=referral-link&amp;utm_campaign=sg_resources&amp;utm_content=freepik" TargetMode="External"/><Relationship Id="rId5" Type="http://schemas.openxmlformats.org/officeDocument/2006/relationships/hyperlink" Target="https://www.freepik.com/free-photo/white-dog-playing-with-ball-family-relaxing-sofa-background_3467925.htm/?utm_source=slidesgo_template&amp;utm_medium=referral-link&amp;utm_campaign=sg_resources&amp;utm_content=freepik" TargetMode="External"/><Relationship Id="rId15" Type="http://schemas.openxmlformats.org/officeDocument/2006/relationships/hyperlink" Target="https://www.freepik.com/free-photo/close-up-woman-holding-dogs-paw_5945959.htm/?utm_source=slidesgo_template&amp;utm_medium=referral-link&amp;utm_campaign=sg_resources&amp;utm_content=freepik" TargetMode="External"/><Relationship Id="rId10" Type="http://schemas.openxmlformats.org/officeDocument/2006/relationships/hyperlink" Target="https://www.freepik.com/free-photo/cute-dog-with-costume_6893363.htm#page=1&amp;query=costume%20dog&amp;position=14/?utm_source=slidesgo_template&amp;utm_medium=referral-link&amp;utm_campaign=sg_resources&amp;utm_content=freepik" TargetMode="External"/><Relationship Id="rId4" Type="http://schemas.openxmlformats.org/officeDocument/2006/relationships/hyperlink" Target="https://www.freepik.com/free-photo/cute-small-dog-sitting_6877046.htm/?utm_source=slidesgo_template&amp;utm_medium=referral-link&amp;utm_campaign=sg_resources&amp;utm_content=freepik" TargetMode="External"/><Relationship Id="rId9" Type="http://schemas.openxmlformats.org/officeDocument/2006/relationships/hyperlink" Target="https://www.freepik.com/free-photo/cute-dog-with-towel_6894006.htm/?utm_source=slidesgo_template&amp;utm_medium=referral-link&amp;utm_campaign=sg_resources&amp;utm_content=freepik" TargetMode="External"/><Relationship Id="rId14" Type="http://schemas.openxmlformats.org/officeDocument/2006/relationships/hyperlink" Target="https://www.freepik.com/free-photo/cute-little-dog-with-hat_6894168.htm/?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www.freepik.com/free-photo/close-up-cute-little-dog-out-walk_6000819.htm/?utm_source=slidesgo_template&amp;utm_medium=referral-link&amp;utm_campaign=sg_resources&amp;utm_content=freepik" TargetMode="External"/><Relationship Id="rId13" Type="http://schemas.openxmlformats.org/officeDocument/2006/relationships/hyperlink" Target="https://www.freepik.com/free-photo/loving-young-couple-sitting-with-their-dog-sofa-against-gray-wallpaper_3479744.htm/?utm_source=slidesgo_template&amp;utm_medium=referral-link&amp;utm_campaign=sg_resources&amp;utm_content=freepik" TargetMode="External"/><Relationship Id="rId3" Type="http://schemas.openxmlformats.org/officeDocument/2006/relationships/hyperlink" Target="https://www.freepik.com/free-photo/cute-dog-with-costume_6893367.htm/?utm_source=slidesgo_template&amp;utm_medium=referral-link&amp;utm_campaign=sg_resources&amp;utm_content=freepik" TargetMode="External"/><Relationship Id="rId7" Type="http://schemas.openxmlformats.org/officeDocument/2006/relationships/hyperlink" Target="https://www.freepik.com/free-photo/cute-little-dog-with-costume_6894170.htm/?utm_source=slidesgo_template&amp;utm_medium=referral-link&amp;utm_campaign=sg_resources&amp;utm_content=freepik" TargetMode="External"/><Relationship Id="rId12" Type="http://schemas.openxmlformats.org/officeDocument/2006/relationships/hyperlink" Target="https://www.freepik.com/free-photo/apricot-fawn-pug-dog-with-flat-face-sad-eyes_4752978.htm/?utm_source=slidesgo_template&amp;utm_medium=referral-link&amp;utm_campaign=sg_resources&amp;utm_content=freepik" TargetMode="External"/><Relationship Id="rId17" Type="http://schemas.openxmlformats.org/officeDocument/2006/relationships/hyperlink" Target="https://www.freepik.com/free-photo/cute-small-dog-sitting-towel_6877023.htm/?utm_source=slidesgo_template&amp;utm_medium=referral-link&amp;utm_campaign=sg_resources&amp;utm_content=freepik" TargetMode="External"/><Relationship Id="rId2" Type="http://schemas.openxmlformats.org/officeDocument/2006/relationships/notesSlide" Target="../notesSlides/notesSlide43.xml"/><Relationship Id="rId16" Type="http://schemas.openxmlformats.org/officeDocument/2006/relationships/hyperlink" Target="https://www.freepik.com/free-photo/dog-playing-park-with-toys_5864417.htm/?utm_source=slidesgo_template&amp;utm_medium=referral-link&amp;utm_campaign=sg_resources&amp;utm_content=freepik" TargetMode="External"/><Relationship Id="rId1" Type="http://schemas.openxmlformats.org/officeDocument/2006/relationships/slideLayout" Target="../slideLayouts/slideLayout24.xml"/><Relationship Id="rId6" Type="http://schemas.openxmlformats.org/officeDocument/2006/relationships/hyperlink" Target="https://www.freepik.com/free-photo/front-view-cute-dog-with-shirt_6878770.htm/?utm_source=slidesgo_template&amp;utm_medium=referral-link&amp;utm_campaign=sg_resources&amp;utm_content=freepik" TargetMode="External"/><Relationship Id="rId11" Type="http://schemas.openxmlformats.org/officeDocument/2006/relationships/hyperlink" Target="https://www.freepik.com/free-photo/front-view-cute-dog-with-copy-space_6877047.htm/?utm_source=slidesgo_template&amp;utm_medium=referral-link&amp;utm_campaign=sg_resources&amp;utm_content=freepik" TargetMode="External"/><Relationship Id="rId5" Type="http://schemas.openxmlformats.org/officeDocument/2006/relationships/hyperlink" Target="https://www.freepik.com/free-photo/cute-little-dog-with-costume_6894165.htm/?utm_source=slidesgo_template&amp;utm_medium=referral-link&amp;utm_campaign=sg_resources&amp;utm_content=freepik" TargetMode="External"/><Relationship Id="rId15" Type="http://schemas.openxmlformats.org/officeDocument/2006/relationships/hyperlink" Target="https://www.freepik.com/free-photo/front-view-young-girl-playing-with-her-pup_5689325.htm/?utm_source=slidesgo_template&amp;utm_medium=referral-link&amp;utm_campaign=sg_resources&amp;utm_content=freepik" TargetMode="External"/><Relationship Id="rId10" Type="http://schemas.openxmlformats.org/officeDocument/2006/relationships/hyperlink" Target="https://www.freepik.com/free-vector/black-dogs-icons_718510.htm/?utm_source=slidesgo_template&amp;utm_medium=referral-link&amp;utm_campaign=sg_resources&amp;utm_content=freepik" TargetMode="External"/><Relationship Id="rId4" Type="http://schemas.openxmlformats.org/officeDocument/2006/relationships/hyperlink" Target="https://www.freepik.com/free-photo/front-view-cute-small-dog_6878876.htm/?utm_source=slidesgo_template&amp;utm_medium=referral-link&amp;utm_campaign=sg_resources&amp;utm_content=freepik" TargetMode="External"/><Relationship Id="rId9" Type="http://schemas.openxmlformats.org/officeDocument/2006/relationships/hyperlink" Target="https://www.freepik.com/free-vector/cute-dog-background_1599401.htm/?utm_source=slidesgo_template&amp;utm_medium=referral-link&amp;utm_campaign=sg_resources&amp;utm_content=freepik" TargetMode="External"/><Relationship Id="rId14" Type="http://schemas.openxmlformats.org/officeDocument/2006/relationships/hyperlink" Target="https://www.freepik.com/free-photo/cute-small-dog-with-glasses_6877055.htm/?utm_source=slidesgo_template&amp;utm_medium=referral-link&amp;utm_campaign=sg_resources&amp;utm_content=freepik"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1.xml"/></Relationships>
</file>

<file path=ppt/slides/_rels/slide45.xml.rels><?xml version="1.0" encoding="UTF-8" standalone="yes"?>
<Relationships xmlns="http://schemas.openxmlformats.org/package/2006/relationships"><Relationship Id="rId3" Type="http://schemas.openxmlformats.org/officeDocument/2006/relationships/hyperlink" Target="https://fonts.google.com/specimen/Comfortaa" TargetMode="External"/><Relationship Id="rId2" Type="http://schemas.openxmlformats.org/officeDocument/2006/relationships/notesSlide" Target="../notesSlides/notesSlide45.xml"/><Relationship Id="rId1" Type="http://schemas.openxmlformats.org/officeDocument/2006/relationships/slideLayout" Target="../slideLayouts/slideLayout33.xml"/><Relationship Id="rId4" Type="http://schemas.openxmlformats.org/officeDocument/2006/relationships/hyperlink" Target="https://fonts.google.com/specimen/Muli"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3.xml"/></Relationships>
</file>

<file path=ppt/slides/_rels/slide5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3.xml"/></Relationships>
</file>

<file path=ppt/slides/_rels/slide5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9.xml"/><Relationship Id="rId1" Type="http://schemas.openxmlformats.org/officeDocument/2006/relationships/slideLayout" Target="../slideLayouts/slideLayout33.xml"/><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86"/>
        <p:cNvGrpSpPr/>
        <p:nvPr/>
      </p:nvGrpSpPr>
      <p:grpSpPr>
        <a:xfrm>
          <a:off x="0" y="0"/>
          <a:ext cx="0" cy="0"/>
          <a:chOff x="0" y="0"/>
          <a:chExt cx="0" cy="0"/>
        </a:xfrm>
      </p:grpSpPr>
      <p:sp>
        <p:nvSpPr>
          <p:cNvPr id="387" name="Google Shape;387;p36"/>
          <p:cNvSpPr txBox="1">
            <a:spLocks noGrp="1"/>
          </p:cNvSpPr>
          <p:nvPr>
            <p:ph type="subTitle" idx="1"/>
          </p:nvPr>
        </p:nvSpPr>
        <p:spPr>
          <a:xfrm>
            <a:off x="5973488" y="2904050"/>
            <a:ext cx="2380200" cy="37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Yihan Huang</a:t>
            </a:r>
            <a:endParaRPr dirty="0"/>
          </a:p>
        </p:txBody>
      </p:sp>
      <p:sp>
        <p:nvSpPr>
          <p:cNvPr id="388" name="Google Shape;388;p36"/>
          <p:cNvSpPr txBox="1">
            <a:spLocks noGrp="1"/>
          </p:cNvSpPr>
          <p:nvPr>
            <p:ph type="title"/>
          </p:nvPr>
        </p:nvSpPr>
        <p:spPr>
          <a:xfrm>
            <a:off x="5688625" y="1512403"/>
            <a:ext cx="2949925" cy="186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t>Assignment4: Health Industry</a:t>
            </a:r>
            <a:endParaRPr sz="1800" dirty="0">
              <a:solidFill>
                <a:schemeClr val="accent1"/>
              </a:solidFill>
            </a:endParaRPr>
          </a:p>
        </p:txBody>
      </p:sp>
      <p:pic>
        <p:nvPicPr>
          <p:cNvPr id="389" name="Google Shape;389;p36"/>
          <p:cNvPicPr preferRelativeResize="0"/>
          <p:nvPr/>
        </p:nvPicPr>
        <p:blipFill rotWithShape="1">
          <a:blip r:embed="rId3">
            <a:alphaModFix/>
          </a:blip>
          <a:srcRect r="42119"/>
          <a:stretch/>
        </p:blipFill>
        <p:spPr>
          <a:xfrm>
            <a:off x="-4700" y="0"/>
            <a:ext cx="5292701" cy="5143500"/>
          </a:xfrm>
          <a:prstGeom prst="rect">
            <a:avLst/>
          </a:prstGeom>
          <a:noFill/>
          <a:ln>
            <a:noFill/>
          </a:ln>
        </p:spPr>
      </p:pic>
      <p:sp>
        <p:nvSpPr>
          <p:cNvPr id="390" name="Google Shape;390;p36"/>
          <p:cNvSpPr/>
          <p:nvPr/>
        </p:nvSpPr>
        <p:spPr>
          <a:xfrm rot="5400128">
            <a:off x="2678680" y="2139595"/>
            <a:ext cx="5487639" cy="870398"/>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60"/>
          <p:cNvSpPr txBox="1">
            <a:spLocks noGrp="1"/>
          </p:cNvSpPr>
          <p:nvPr>
            <p:ph type="title"/>
          </p:nvPr>
        </p:nvSpPr>
        <p:spPr>
          <a:xfrm>
            <a:off x="2261825" y="1254100"/>
            <a:ext cx="4620300" cy="231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sp>
        <p:nvSpPr>
          <p:cNvPr id="786" name="Google Shape;786;p60"/>
          <p:cNvSpPr txBox="1">
            <a:spLocks noGrp="1"/>
          </p:cNvSpPr>
          <p:nvPr>
            <p:ph type="subTitle" idx="1"/>
          </p:nvPr>
        </p:nvSpPr>
        <p:spPr>
          <a:xfrm>
            <a:off x="1771050" y="3529125"/>
            <a:ext cx="5601900" cy="35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Happiness is a warm puppy</a:t>
            </a:r>
            <a:endParaRPr/>
          </a:p>
        </p:txBody>
      </p:sp>
    </p:spTree>
    <p:extLst>
      <p:ext uri="{BB962C8B-B14F-4D97-AF65-F5344CB8AC3E}">
        <p14:creationId xmlns:p14="http://schemas.microsoft.com/office/powerpoint/2010/main" val="2784668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0"/>
          <p:cNvSpPr txBox="1">
            <a:spLocks noGrp="1"/>
          </p:cNvSpPr>
          <p:nvPr>
            <p:ph type="title"/>
          </p:nvPr>
        </p:nvSpPr>
        <p:spPr>
          <a:xfrm>
            <a:off x="711300" y="1445975"/>
            <a:ext cx="3221700" cy="61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Dogs</a:t>
            </a:r>
            <a:endParaRPr/>
          </a:p>
        </p:txBody>
      </p:sp>
      <p:sp>
        <p:nvSpPr>
          <p:cNvPr id="438" name="Google Shape;438;p40"/>
          <p:cNvSpPr txBox="1">
            <a:spLocks noGrp="1"/>
          </p:cNvSpPr>
          <p:nvPr>
            <p:ph type="subTitle" idx="1"/>
          </p:nvPr>
        </p:nvSpPr>
        <p:spPr>
          <a:xfrm>
            <a:off x="711300" y="2069777"/>
            <a:ext cx="3221700" cy="165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Dogs need to feel active and go for a walk with their owners, but what can we do if we aren’t able to walk our dogs as much as we’d like to? Stay with us...</a:t>
            </a:r>
            <a:endParaRPr/>
          </a:p>
        </p:txBody>
      </p:sp>
      <p:pic>
        <p:nvPicPr>
          <p:cNvPr id="439" name="Google Shape;439;p40"/>
          <p:cNvPicPr preferRelativeResize="0"/>
          <p:nvPr/>
        </p:nvPicPr>
        <p:blipFill rotWithShape="1">
          <a:blip r:embed="rId3">
            <a:alphaModFix/>
          </a:blip>
          <a:srcRect l="62910" t="20063" b="5763"/>
          <a:stretch/>
        </p:blipFill>
        <p:spPr>
          <a:xfrm>
            <a:off x="4572000" y="0"/>
            <a:ext cx="4572000" cy="5143500"/>
          </a:xfrm>
          <a:prstGeom prst="rect">
            <a:avLst/>
          </a:prstGeom>
          <a:noFill/>
          <a:ln>
            <a:noFill/>
          </a:ln>
        </p:spPr>
      </p:pic>
      <p:sp>
        <p:nvSpPr>
          <p:cNvPr id="440" name="Google Shape;440;p40"/>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grpSp>
        <p:nvGrpSpPr>
          <p:cNvPr id="659" name="Google Shape;659;p51"/>
          <p:cNvGrpSpPr/>
          <p:nvPr/>
        </p:nvGrpSpPr>
        <p:grpSpPr>
          <a:xfrm>
            <a:off x="361758" y="937449"/>
            <a:ext cx="8520480" cy="3858749"/>
            <a:chOff x="361758" y="937449"/>
            <a:chExt cx="8520480" cy="3858749"/>
          </a:xfrm>
        </p:grpSpPr>
        <p:sp>
          <p:nvSpPr>
            <p:cNvPr id="660" name="Google Shape;660;p51"/>
            <p:cNvSpPr/>
            <p:nvPr/>
          </p:nvSpPr>
          <p:spPr>
            <a:xfrm rot="244581">
              <a:off x="3125350" y="2861710"/>
              <a:ext cx="3056841" cy="1828152"/>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1"/>
            <p:cNvSpPr/>
            <p:nvPr/>
          </p:nvSpPr>
          <p:spPr>
            <a:xfrm rot="9410345">
              <a:off x="5650209" y="1445707"/>
              <a:ext cx="2976110" cy="191123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1"/>
            <p:cNvSpPr/>
            <p:nvPr/>
          </p:nvSpPr>
          <p:spPr>
            <a:xfrm rot="-195027" flipH="1">
              <a:off x="409836" y="1445168"/>
              <a:ext cx="2971666" cy="178017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51"/>
          <p:cNvSpPr txBox="1">
            <a:spLocks noGrp="1"/>
          </p:cNvSpPr>
          <p:nvPr>
            <p:ph type="subTitle" idx="6"/>
          </p:nvPr>
        </p:nvSpPr>
        <p:spPr>
          <a:xfrm>
            <a:off x="6026244" y="2532892"/>
            <a:ext cx="251215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b="0" i="0" dirty="0">
                <a:solidFill>
                  <a:srgbClr val="374151"/>
                </a:solidFill>
                <a:effectLst/>
                <a:latin typeface="Söhne"/>
              </a:rPr>
              <a:t>This is the population of the county where the healthcare provider is located.</a:t>
            </a:r>
            <a:endParaRPr dirty="0">
              <a:solidFill>
                <a:schemeClr val="dk2"/>
              </a:solidFill>
            </a:endParaRPr>
          </a:p>
        </p:txBody>
      </p:sp>
      <p:sp>
        <p:nvSpPr>
          <p:cNvPr id="664" name="Google Shape;664;p51"/>
          <p:cNvSpPr txBox="1">
            <a:spLocks noGrp="1"/>
          </p:cNvSpPr>
          <p:nvPr>
            <p:ph type="title"/>
          </p:nvPr>
        </p:nvSpPr>
        <p:spPr>
          <a:xfrm>
            <a:off x="593500" y="432408"/>
            <a:ext cx="7944900" cy="572700"/>
          </a:xfrm>
          <a:prstGeom prst="rect">
            <a:avLst/>
          </a:prstGeom>
        </p:spPr>
        <p:txBody>
          <a:bodyPr spcFirstLastPara="1" wrap="square" lIns="91425" tIns="91425" rIns="91425" bIns="91425" anchor="t" anchorCtr="0">
            <a:noAutofit/>
          </a:bodyPr>
          <a:lstStyle/>
          <a:p>
            <a:pPr marL="6350" lvl="0" algn="ctr" rtl="0">
              <a:spcBef>
                <a:spcPts val="0"/>
              </a:spcBef>
              <a:spcAft>
                <a:spcPts val="0"/>
              </a:spcAft>
              <a:buSzPts val="3500"/>
            </a:pPr>
            <a:r>
              <a:rPr lang="en-US" altLang="zh-CN" b="1" i="0" dirty="0">
                <a:effectLst/>
                <a:latin typeface="Söhne"/>
              </a:rPr>
              <a:t>2. Provider Attributes</a:t>
            </a:r>
            <a:endParaRPr lang="en-US" dirty="0"/>
          </a:p>
        </p:txBody>
      </p:sp>
      <p:sp>
        <p:nvSpPr>
          <p:cNvPr id="665" name="Google Shape;665;p51"/>
          <p:cNvSpPr txBox="1">
            <a:spLocks noGrp="1"/>
          </p:cNvSpPr>
          <p:nvPr>
            <p:ph type="title" idx="2"/>
          </p:nvPr>
        </p:nvSpPr>
        <p:spPr>
          <a:xfrm>
            <a:off x="950675" y="1974950"/>
            <a:ext cx="237731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b="1" i="0" dirty="0" err="1">
                <a:effectLst/>
                <a:latin typeface="Söhne"/>
              </a:rPr>
              <a:t>Provider_State</a:t>
            </a:r>
            <a:endParaRPr dirty="0"/>
          </a:p>
        </p:txBody>
      </p:sp>
      <p:sp>
        <p:nvSpPr>
          <p:cNvPr id="666" name="Google Shape;666;p51"/>
          <p:cNvSpPr txBox="1">
            <a:spLocks noGrp="1"/>
          </p:cNvSpPr>
          <p:nvPr>
            <p:ph type="title" idx="3"/>
          </p:nvPr>
        </p:nvSpPr>
        <p:spPr>
          <a:xfrm>
            <a:off x="3516913" y="3502066"/>
            <a:ext cx="266557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b="1" i="0" dirty="0" err="1">
                <a:effectLst/>
                <a:latin typeface="Söhne"/>
              </a:rPr>
              <a:t>Provider_County</a:t>
            </a:r>
            <a:endParaRPr dirty="0"/>
          </a:p>
        </p:txBody>
      </p:sp>
      <p:sp>
        <p:nvSpPr>
          <p:cNvPr id="667" name="Google Shape;667;p51"/>
          <p:cNvSpPr txBox="1">
            <a:spLocks noGrp="1"/>
          </p:cNvSpPr>
          <p:nvPr>
            <p:ph type="subTitle" idx="1"/>
          </p:nvPr>
        </p:nvSpPr>
        <p:spPr>
          <a:xfrm>
            <a:off x="931925" y="2439225"/>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b="0" i="0" dirty="0">
                <a:solidFill>
                  <a:srgbClr val="374151"/>
                </a:solidFill>
                <a:effectLst/>
                <a:latin typeface="Söhne"/>
              </a:rPr>
              <a:t>The state in which the healthcare provider is located.</a:t>
            </a:r>
            <a:endParaRPr dirty="0">
              <a:solidFill>
                <a:schemeClr val="dk2"/>
              </a:solidFill>
            </a:endParaRPr>
          </a:p>
        </p:txBody>
      </p:sp>
      <p:sp>
        <p:nvSpPr>
          <p:cNvPr id="668" name="Google Shape;668;p51"/>
          <p:cNvSpPr txBox="1">
            <a:spLocks noGrp="1"/>
          </p:cNvSpPr>
          <p:nvPr>
            <p:ph type="subTitle" idx="4"/>
          </p:nvPr>
        </p:nvSpPr>
        <p:spPr>
          <a:xfrm>
            <a:off x="3498163" y="3966362"/>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b="0" i="0" dirty="0">
                <a:solidFill>
                  <a:srgbClr val="374151"/>
                </a:solidFill>
                <a:effectLst/>
                <a:latin typeface="Söhne"/>
              </a:rPr>
              <a:t>The county in which the healthcare provider is located.</a:t>
            </a:r>
            <a:endParaRPr dirty="0">
              <a:solidFill>
                <a:schemeClr val="dk2"/>
              </a:solidFill>
            </a:endParaRPr>
          </a:p>
        </p:txBody>
      </p:sp>
      <p:sp>
        <p:nvSpPr>
          <p:cNvPr id="669" name="Google Shape;669;p51"/>
          <p:cNvSpPr txBox="1">
            <a:spLocks noGrp="1"/>
          </p:cNvSpPr>
          <p:nvPr>
            <p:ph type="title" idx="5"/>
          </p:nvPr>
        </p:nvSpPr>
        <p:spPr>
          <a:xfrm>
            <a:off x="5887450" y="1843363"/>
            <a:ext cx="289072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b="1" i="0" dirty="0" err="1">
                <a:effectLst/>
                <a:latin typeface="Söhne"/>
              </a:rPr>
              <a:t>Population_of_Provider_County</a:t>
            </a:r>
            <a:endParaRPr dirty="0"/>
          </a:p>
        </p:txBody>
      </p:sp>
      <p:grpSp>
        <p:nvGrpSpPr>
          <p:cNvPr id="670" name="Google Shape;670;p51"/>
          <p:cNvGrpSpPr/>
          <p:nvPr/>
        </p:nvGrpSpPr>
        <p:grpSpPr>
          <a:xfrm>
            <a:off x="1796947" y="1558517"/>
            <a:ext cx="417657" cy="416424"/>
            <a:chOff x="5329300" y="1016475"/>
            <a:chExt cx="355725" cy="354675"/>
          </a:xfrm>
        </p:grpSpPr>
        <p:sp>
          <p:nvSpPr>
            <p:cNvPr id="671" name="Google Shape;671;p51"/>
            <p:cNvSpPr/>
            <p:nvPr/>
          </p:nvSpPr>
          <p:spPr>
            <a:xfrm>
              <a:off x="5336625" y="1136375"/>
              <a:ext cx="219200" cy="234775"/>
            </a:xfrm>
            <a:custGeom>
              <a:avLst/>
              <a:gdLst/>
              <a:ahLst/>
              <a:cxnLst/>
              <a:rect l="l" t="t" r="r" b="b"/>
              <a:pathLst>
                <a:path w="8768" h="9391" extrusionOk="0">
                  <a:moveTo>
                    <a:pt x="5760" y="0"/>
                  </a:moveTo>
                  <a:cubicBezTo>
                    <a:pt x="5686" y="0"/>
                    <a:pt x="5615" y="6"/>
                    <a:pt x="5545" y="17"/>
                  </a:cubicBezTo>
                  <a:cubicBezTo>
                    <a:pt x="4687" y="163"/>
                    <a:pt x="4039" y="1168"/>
                    <a:pt x="3411" y="2109"/>
                  </a:cubicBezTo>
                  <a:cubicBezTo>
                    <a:pt x="3307" y="2277"/>
                    <a:pt x="3202" y="2444"/>
                    <a:pt x="3076" y="2611"/>
                  </a:cubicBezTo>
                  <a:cubicBezTo>
                    <a:pt x="2407" y="3595"/>
                    <a:pt x="1465" y="4181"/>
                    <a:pt x="377" y="4306"/>
                  </a:cubicBezTo>
                  <a:cubicBezTo>
                    <a:pt x="252" y="4327"/>
                    <a:pt x="126" y="4327"/>
                    <a:pt x="1" y="4327"/>
                  </a:cubicBezTo>
                  <a:cubicBezTo>
                    <a:pt x="817" y="7089"/>
                    <a:pt x="3265" y="9160"/>
                    <a:pt x="6236" y="9391"/>
                  </a:cubicBezTo>
                  <a:cubicBezTo>
                    <a:pt x="6131" y="9119"/>
                    <a:pt x="6027" y="8826"/>
                    <a:pt x="5985" y="8533"/>
                  </a:cubicBezTo>
                  <a:cubicBezTo>
                    <a:pt x="5796" y="7445"/>
                    <a:pt x="6110" y="6378"/>
                    <a:pt x="6864" y="5457"/>
                  </a:cubicBezTo>
                  <a:cubicBezTo>
                    <a:pt x="6989" y="5310"/>
                    <a:pt x="7136" y="5164"/>
                    <a:pt x="7261" y="5018"/>
                  </a:cubicBezTo>
                  <a:cubicBezTo>
                    <a:pt x="7993" y="4139"/>
                    <a:pt x="8768" y="3239"/>
                    <a:pt x="8684" y="2381"/>
                  </a:cubicBezTo>
                  <a:cubicBezTo>
                    <a:pt x="8621" y="1858"/>
                    <a:pt x="8224" y="1293"/>
                    <a:pt x="7470" y="728"/>
                  </a:cubicBezTo>
                  <a:cubicBezTo>
                    <a:pt x="6817" y="238"/>
                    <a:pt x="6242" y="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1"/>
            <p:cNvSpPr/>
            <p:nvPr/>
          </p:nvSpPr>
          <p:spPr>
            <a:xfrm>
              <a:off x="5329300" y="1016475"/>
              <a:ext cx="355725" cy="354150"/>
            </a:xfrm>
            <a:custGeom>
              <a:avLst/>
              <a:gdLst/>
              <a:ahLst/>
              <a:cxnLst/>
              <a:rect l="l" t="t" r="r" b="b"/>
              <a:pathLst>
                <a:path w="14229" h="14166" extrusionOk="0">
                  <a:moveTo>
                    <a:pt x="7115" y="0"/>
                  </a:moveTo>
                  <a:cubicBezTo>
                    <a:pt x="3181" y="0"/>
                    <a:pt x="1" y="3181"/>
                    <a:pt x="1" y="7114"/>
                  </a:cubicBezTo>
                  <a:cubicBezTo>
                    <a:pt x="1" y="7345"/>
                    <a:pt x="22" y="7575"/>
                    <a:pt x="42" y="7784"/>
                  </a:cubicBezTo>
                  <a:cubicBezTo>
                    <a:pt x="126" y="7794"/>
                    <a:pt x="205" y="7800"/>
                    <a:pt x="283" y="7800"/>
                  </a:cubicBezTo>
                  <a:cubicBezTo>
                    <a:pt x="362" y="7800"/>
                    <a:pt x="440" y="7794"/>
                    <a:pt x="524" y="7784"/>
                  </a:cubicBezTo>
                  <a:cubicBezTo>
                    <a:pt x="1214" y="7700"/>
                    <a:pt x="1821" y="7324"/>
                    <a:pt x="2281" y="6654"/>
                  </a:cubicBezTo>
                  <a:cubicBezTo>
                    <a:pt x="2386" y="6508"/>
                    <a:pt x="2491" y="6340"/>
                    <a:pt x="2595" y="6173"/>
                  </a:cubicBezTo>
                  <a:cubicBezTo>
                    <a:pt x="3348" y="5043"/>
                    <a:pt x="4185" y="3746"/>
                    <a:pt x="5608" y="3516"/>
                  </a:cubicBezTo>
                  <a:cubicBezTo>
                    <a:pt x="5765" y="3486"/>
                    <a:pt x="5924" y="3472"/>
                    <a:pt x="6085" y="3472"/>
                  </a:cubicBezTo>
                  <a:cubicBezTo>
                    <a:pt x="6847" y="3472"/>
                    <a:pt x="7657" y="3797"/>
                    <a:pt x="8537" y="4436"/>
                  </a:cubicBezTo>
                  <a:cubicBezTo>
                    <a:pt x="8537" y="4436"/>
                    <a:pt x="8558" y="4457"/>
                    <a:pt x="8558" y="4457"/>
                  </a:cubicBezTo>
                  <a:lnTo>
                    <a:pt x="8600" y="4478"/>
                  </a:lnTo>
                  <a:lnTo>
                    <a:pt x="8600" y="4499"/>
                  </a:lnTo>
                  <a:cubicBezTo>
                    <a:pt x="9646" y="5294"/>
                    <a:pt x="10190" y="6131"/>
                    <a:pt x="10295" y="7052"/>
                  </a:cubicBezTo>
                  <a:cubicBezTo>
                    <a:pt x="10442" y="8474"/>
                    <a:pt x="9437" y="9646"/>
                    <a:pt x="8558" y="10671"/>
                  </a:cubicBezTo>
                  <a:cubicBezTo>
                    <a:pt x="8433" y="10818"/>
                    <a:pt x="8307" y="10964"/>
                    <a:pt x="8182" y="11111"/>
                  </a:cubicBezTo>
                  <a:cubicBezTo>
                    <a:pt x="7680" y="11738"/>
                    <a:pt x="7470" y="12429"/>
                    <a:pt x="7596" y="13119"/>
                  </a:cubicBezTo>
                  <a:cubicBezTo>
                    <a:pt x="7659" y="13475"/>
                    <a:pt x="7805" y="13831"/>
                    <a:pt x="8014" y="14166"/>
                  </a:cubicBezTo>
                  <a:cubicBezTo>
                    <a:pt x="11509" y="13726"/>
                    <a:pt x="14208" y="10734"/>
                    <a:pt x="14208" y="7114"/>
                  </a:cubicBezTo>
                  <a:cubicBezTo>
                    <a:pt x="14229" y="3181"/>
                    <a:pt x="11027" y="0"/>
                    <a:pt x="7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 name="Google Shape;673;p51"/>
          <p:cNvSpPr/>
          <p:nvPr/>
        </p:nvSpPr>
        <p:spPr>
          <a:xfrm>
            <a:off x="6849140" y="1640250"/>
            <a:ext cx="578221" cy="252971"/>
          </a:xfrm>
          <a:custGeom>
            <a:avLst/>
            <a:gdLst/>
            <a:ahLst/>
            <a:cxnLst/>
            <a:rect l="l" t="t" r="r" b="b"/>
            <a:pathLst>
              <a:path w="17745" h="7764" extrusionOk="0">
                <a:moveTo>
                  <a:pt x="2198" y="1"/>
                </a:moveTo>
                <a:cubicBezTo>
                  <a:pt x="984" y="1"/>
                  <a:pt x="1" y="963"/>
                  <a:pt x="1" y="2177"/>
                </a:cubicBezTo>
                <a:cubicBezTo>
                  <a:pt x="1" y="2867"/>
                  <a:pt x="336" y="3474"/>
                  <a:pt x="838" y="3872"/>
                </a:cubicBezTo>
                <a:cubicBezTo>
                  <a:pt x="336" y="4269"/>
                  <a:pt x="1" y="4876"/>
                  <a:pt x="1" y="5566"/>
                </a:cubicBezTo>
                <a:cubicBezTo>
                  <a:pt x="1" y="6780"/>
                  <a:pt x="984" y="7763"/>
                  <a:pt x="2198" y="7763"/>
                </a:cubicBezTo>
                <a:cubicBezTo>
                  <a:pt x="3412" y="7763"/>
                  <a:pt x="4395" y="6780"/>
                  <a:pt x="4395" y="5566"/>
                </a:cubicBezTo>
                <a:cubicBezTo>
                  <a:pt x="4395" y="5504"/>
                  <a:pt x="4374" y="5462"/>
                  <a:pt x="4374" y="5399"/>
                </a:cubicBezTo>
                <a:lnTo>
                  <a:pt x="13371" y="5399"/>
                </a:lnTo>
                <a:cubicBezTo>
                  <a:pt x="13371" y="5462"/>
                  <a:pt x="13350" y="5504"/>
                  <a:pt x="13350" y="5566"/>
                </a:cubicBezTo>
                <a:cubicBezTo>
                  <a:pt x="13350" y="6780"/>
                  <a:pt x="14334" y="7763"/>
                  <a:pt x="15547" y="7763"/>
                </a:cubicBezTo>
                <a:cubicBezTo>
                  <a:pt x="16761" y="7763"/>
                  <a:pt x="17744" y="6780"/>
                  <a:pt x="17744" y="5566"/>
                </a:cubicBezTo>
                <a:cubicBezTo>
                  <a:pt x="17744" y="4876"/>
                  <a:pt x="17409" y="4290"/>
                  <a:pt x="16928" y="3872"/>
                </a:cubicBezTo>
                <a:cubicBezTo>
                  <a:pt x="17430" y="3474"/>
                  <a:pt x="17744" y="2867"/>
                  <a:pt x="17744" y="2177"/>
                </a:cubicBezTo>
                <a:cubicBezTo>
                  <a:pt x="17744" y="963"/>
                  <a:pt x="16761" y="1"/>
                  <a:pt x="15547" y="1"/>
                </a:cubicBezTo>
                <a:cubicBezTo>
                  <a:pt x="14334" y="1"/>
                  <a:pt x="13371" y="963"/>
                  <a:pt x="13371" y="2177"/>
                </a:cubicBezTo>
                <a:cubicBezTo>
                  <a:pt x="13371" y="2344"/>
                  <a:pt x="13392" y="2511"/>
                  <a:pt x="13413" y="2679"/>
                </a:cubicBezTo>
                <a:lnTo>
                  <a:pt x="4332" y="2679"/>
                </a:lnTo>
                <a:cubicBezTo>
                  <a:pt x="4374" y="2511"/>
                  <a:pt x="4395" y="2344"/>
                  <a:pt x="4395" y="2177"/>
                </a:cubicBezTo>
                <a:cubicBezTo>
                  <a:pt x="4395" y="963"/>
                  <a:pt x="3412" y="1"/>
                  <a:pt x="2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51"/>
          <p:cNvGrpSpPr/>
          <p:nvPr/>
        </p:nvGrpSpPr>
        <p:grpSpPr>
          <a:xfrm>
            <a:off x="4286372" y="3015144"/>
            <a:ext cx="571282" cy="486912"/>
            <a:chOff x="-19835275" y="3330250"/>
            <a:chExt cx="329250" cy="280625"/>
          </a:xfrm>
        </p:grpSpPr>
        <p:sp>
          <p:nvSpPr>
            <p:cNvPr id="675" name="Google Shape;675;p5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60865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39"/>
          <p:cNvSpPr txBox="1">
            <a:spLocks noGrp="1"/>
          </p:cNvSpPr>
          <p:nvPr>
            <p:ph type="title"/>
          </p:nvPr>
        </p:nvSpPr>
        <p:spPr>
          <a:xfrm>
            <a:off x="615900" y="439968"/>
            <a:ext cx="791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412" name="Google Shape;412;p39"/>
          <p:cNvSpPr txBox="1">
            <a:spLocks noGrp="1"/>
          </p:cNvSpPr>
          <p:nvPr>
            <p:ph type="subTitle" idx="1"/>
          </p:nvPr>
        </p:nvSpPr>
        <p:spPr>
          <a:xfrm>
            <a:off x="4660225" y="3957000"/>
            <a:ext cx="17667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Play and have fun together</a:t>
            </a:r>
            <a:endParaRPr/>
          </a:p>
        </p:txBody>
      </p:sp>
      <p:sp>
        <p:nvSpPr>
          <p:cNvPr id="413" name="Google Shape;413;p39"/>
          <p:cNvSpPr txBox="1">
            <a:spLocks noGrp="1"/>
          </p:cNvSpPr>
          <p:nvPr>
            <p:ph type="subTitle" idx="4"/>
          </p:nvPr>
        </p:nvSpPr>
        <p:spPr>
          <a:xfrm>
            <a:off x="2722800" y="3608825"/>
            <a:ext cx="17667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Training</a:t>
            </a:r>
            <a:endParaRPr/>
          </a:p>
        </p:txBody>
      </p:sp>
      <p:sp>
        <p:nvSpPr>
          <p:cNvPr id="414" name="Google Shape;414;p39"/>
          <p:cNvSpPr txBox="1">
            <a:spLocks noGrp="1"/>
          </p:cNvSpPr>
          <p:nvPr>
            <p:ph type="subTitle" idx="6"/>
          </p:nvPr>
        </p:nvSpPr>
        <p:spPr>
          <a:xfrm>
            <a:off x="785375" y="3957000"/>
            <a:ext cx="17667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much do you love your pet?</a:t>
            </a:r>
            <a:endParaRPr/>
          </a:p>
        </p:txBody>
      </p:sp>
      <p:sp>
        <p:nvSpPr>
          <p:cNvPr id="415" name="Google Shape;415;p39"/>
          <p:cNvSpPr txBox="1">
            <a:spLocks noGrp="1"/>
          </p:cNvSpPr>
          <p:nvPr>
            <p:ph type="subTitle" idx="8"/>
          </p:nvPr>
        </p:nvSpPr>
        <p:spPr>
          <a:xfrm>
            <a:off x="4660225" y="3608825"/>
            <a:ext cx="17667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Games</a:t>
            </a:r>
            <a:endParaRPr/>
          </a:p>
        </p:txBody>
      </p:sp>
      <p:sp>
        <p:nvSpPr>
          <p:cNvPr id="416" name="Google Shape;416;p39"/>
          <p:cNvSpPr txBox="1">
            <a:spLocks noGrp="1"/>
          </p:cNvSpPr>
          <p:nvPr>
            <p:ph type="subTitle" idx="2"/>
          </p:nvPr>
        </p:nvSpPr>
        <p:spPr>
          <a:xfrm>
            <a:off x="6583350" y="3957000"/>
            <a:ext cx="17667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 tips on good pet care</a:t>
            </a:r>
            <a:endParaRPr/>
          </a:p>
        </p:txBody>
      </p:sp>
      <p:sp>
        <p:nvSpPr>
          <p:cNvPr id="417" name="Google Shape;417;p39"/>
          <p:cNvSpPr txBox="1">
            <a:spLocks noGrp="1"/>
          </p:cNvSpPr>
          <p:nvPr>
            <p:ph type="subTitle" idx="3"/>
          </p:nvPr>
        </p:nvSpPr>
        <p:spPr>
          <a:xfrm>
            <a:off x="785375" y="3608825"/>
            <a:ext cx="17667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Dogs</a:t>
            </a:r>
            <a:endParaRPr/>
          </a:p>
        </p:txBody>
      </p:sp>
      <p:sp>
        <p:nvSpPr>
          <p:cNvPr id="418" name="Google Shape;418;p39"/>
          <p:cNvSpPr txBox="1">
            <a:spLocks noGrp="1"/>
          </p:cNvSpPr>
          <p:nvPr>
            <p:ph type="subTitle" idx="5"/>
          </p:nvPr>
        </p:nvSpPr>
        <p:spPr>
          <a:xfrm>
            <a:off x="6583350" y="3608825"/>
            <a:ext cx="17667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Advices</a:t>
            </a:r>
            <a:endParaRPr/>
          </a:p>
        </p:txBody>
      </p:sp>
      <p:sp>
        <p:nvSpPr>
          <p:cNvPr id="419" name="Google Shape;419;p39"/>
          <p:cNvSpPr txBox="1">
            <a:spLocks noGrp="1"/>
          </p:cNvSpPr>
          <p:nvPr>
            <p:ph type="subTitle" idx="7"/>
          </p:nvPr>
        </p:nvSpPr>
        <p:spPr>
          <a:xfrm>
            <a:off x="2722800" y="3957000"/>
            <a:ext cx="17667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Teach your friend new tricks</a:t>
            </a:r>
            <a:endParaRPr/>
          </a:p>
        </p:txBody>
      </p:sp>
      <p:grpSp>
        <p:nvGrpSpPr>
          <p:cNvPr id="420" name="Google Shape;420;p39"/>
          <p:cNvGrpSpPr/>
          <p:nvPr/>
        </p:nvGrpSpPr>
        <p:grpSpPr>
          <a:xfrm>
            <a:off x="4851416" y="2596413"/>
            <a:ext cx="1384319" cy="779741"/>
            <a:chOff x="4851428" y="2596413"/>
            <a:chExt cx="1384319" cy="779741"/>
          </a:xfrm>
        </p:grpSpPr>
        <p:sp>
          <p:nvSpPr>
            <p:cNvPr id="421" name="Google Shape;421;p39"/>
            <p:cNvSpPr/>
            <p:nvPr/>
          </p:nvSpPr>
          <p:spPr>
            <a:xfrm rot="6704011">
              <a:off x="4845299"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9"/>
            <p:cNvSpPr/>
            <p:nvPr/>
          </p:nvSpPr>
          <p:spPr>
            <a:xfrm rot="6704011">
              <a:off x="5208778"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9"/>
            <p:cNvSpPr/>
            <p:nvPr/>
          </p:nvSpPr>
          <p:spPr>
            <a:xfrm rot="6704011">
              <a:off x="5576939"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39"/>
          <p:cNvGrpSpPr/>
          <p:nvPr/>
        </p:nvGrpSpPr>
        <p:grpSpPr>
          <a:xfrm>
            <a:off x="6596628" y="2596413"/>
            <a:ext cx="1740144" cy="779741"/>
            <a:chOff x="6619291" y="2596413"/>
            <a:chExt cx="1740144" cy="779741"/>
          </a:xfrm>
        </p:grpSpPr>
        <p:sp>
          <p:nvSpPr>
            <p:cNvPr id="425" name="Google Shape;425;p39"/>
            <p:cNvSpPr/>
            <p:nvPr/>
          </p:nvSpPr>
          <p:spPr>
            <a:xfrm rot="6704011">
              <a:off x="661316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9"/>
            <p:cNvSpPr/>
            <p:nvPr/>
          </p:nvSpPr>
          <p:spPr>
            <a:xfrm rot="6704011">
              <a:off x="697664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9"/>
            <p:cNvSpPr/>
            <p:nvPr/>
          </p:nvSpPr>
          <p:spPr>
            <a:xfrm rot="6704011">
              <a:off x="734480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9"/>
            <p:cNvSpPr/>
            <p:nvPr/>
          </p:nvSpPr>
          <p:spPr>
            <a:xfrm rot="6704011">
              <a:off x="7700626"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9"/>
          <p:cNvGrpSpPr/>
          <p:nvPr/>
        </p:nvGrpSpPr>
        <p:grpSpPr>
          <a:xfrm>
            <a:off x="3098071" y="2596413"/>
            <a:ext cx="1016158" cy="779741"/>
            <a:chOff x="3091041" y="2596413"/>
            <a:chExt cx="1016158" cy="779741"/>
          </a:xfrm>
        </p:grpSpPr>
        <p:sp>
          <p:nvSpPr>
            <p:cNvPr id="430" name="Google Shape;430;p39"/>
            <p:cNvSpPr/>
            <p:nvPr/>
          </p:nvSpPr>
          <p:spPr>
            <a:xfrm rot="6704011">
              <a:off x="308491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9"/>
            <p:cNvSpPr/>
            <p:nvPr/>
          </p:nvSpPr>
          <p:spPr>
            <a:xfrm rot="6704011">
              <a:off x="3448391"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39"/>
          <p:cNvSpPr/>
          <p:nvPr/>
        </p:nvSpPr>
        <p:spPr>
          <a:xfrm rot="6704011">
            <a:off x="1336249" y="2767494"/>
            <a:ext cx="664938" cy="43757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41"/>
          <p:cNvSpPr txBox="1">
            <a:spLocks noGrp="1"/>
          </p:cNvSpPr>
          <p:nvPr>
            <p:ph type="title"/>
          </p:nvPr>
        </p:nvSpPr>
        <p:spPr>
          <a:xfrm>
            <a:off x="4320275" y="3053988"/>
            <a:ext cx="3078300" cy="465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800"/>
              <a:t>—M.K. Clinton</a:t>
            </a:r>
            <a:endParaRPr sz="1800"/>
          </a:p>
        </p:txBody>
      </p:sp>
      <p:sp>
        <p:nvSpPr>
          <p:cNvPr id="446" name="Google Shape;446;p41"/>
          <p:cNvSpPr txBox="1">
            <a:spLocks noGrp="1"/>
          </p:cNvSpPr>
          <p:nvPr>
            <p:ph type="subTitle" idx="1"/>
          </p:nvPr>
        </p:nvSpPr>
        <p:spPr>
          <a:xfrm>
            <a:off x="1745375" y="1700413"/>
            <a:ext cx="5653200" cy="135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world would be a nicer place if everyone had the ability to love as unconditionally as a dog.”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42"/>
          <p:cNvSpPr txBox="1">
            <a:spLocks noGrp="1"/>
          </p:cNvSpPr>
          <p:nvPr>
            <p:ph type="title"/>
          </p:nvPr>
        </p:nvSpPr>
        <p:spPr>
          <a:xfrm>
            <a:off x="3050500" y="1622125"/>
            <a:ext cx="3042900" cy="143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a:t>
            </a:r>
            <a:endParaRPr/>
          </a:p>
        </p:txBody>
      </p:sp>
      <p:sp>
        <p:nvSpPr>
          <p:cNvPr id="452" name="Google Shape;452;p42"/>
          <p:cNvSpPr txBox="1">
            <a:spLocks noGrp="1"/>
          </p:cNvSpPr>
          <p:nvPr>
            <p:ph type="subTitle" idx="1"/>
          </p:nvPr>
        </p:nvSpPr>
        <p:spPr>
          <a:xfrm>
            <a:off x="2554075" y="2958775"/>
            <a:ext cx="40326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of the world’s households have pet dogs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56"/>
        <p:cNvGrpSpPr/>
        <p:nvPr/>
      </p:nvGrpSpPr>
      <p:grpSpPr>
        <a:xfrm>
          <a:off x="0" y="0"/>
          <a:ext cx="0" cy="0"/>
          <a:chOff x="0" y="0"/>
          <a:chExt cx="0" cy="0"/>
        </a:xfrm>
      </p:grpSpPr>
      <p:sp>
        <p:nvSpPr>
          <p:cNvPr id="457" name="Google Shape;457;p43"/>
          <p:cNvSpPr txBox="1">
            <a:spLocks noGrp="1"/>
          </p:cNvSpPr>
          <p:nvPr>
            <p:ph type="title" idx="4294967295"/>
          </p:nvPr>
        </p:nvSpPr>
        <p:spPr>
          <a:xfrm>
            <a:off x="599025" y="439457"/>
            <a:ext cx="796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Highest Amount of Pet Dogs</a:t>
            </a:r>
            <a:endParaRPr>
              <a:solidFill>
                <a:schemeClr val="dk1"/>
              </a:solidFill>
            </a:endParaRPr>
          </a:p>
        </p:txBody>
      </p:sp>
      <p:grpSp>
        <p:nvGrpSpPr>
          <p:cNvPr id="458" name="Google Shape;458;p43"/>
          <p:cNvGrpSpPr/>
          <p:nvPr/>
        </p:nvGrpSpPr>
        <p:grpSpPr>
          <a:xfrm>
            <a:off x="2202281" y="1473257"/>
            <a:ext cx="4739881" cy="2525107"/>
            <a:chOff x="233350" y="949250"/>
            <a:chExt cx="7137300" cy="3802300"/>
          </a:xfrm>
        </p:grpSpPr>
        <p:sp>
          <p:nvSpPr>
            <p:cNvPr id="459" name="Google Shape;459;p4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0" name="Google Shape;460;p4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1" name="Google Shape;461;p4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2" name="Google Shape;462;p4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3" name="Google Shape;463;p4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4" name="Google Shape;464;p4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5" name="Google Shape;465;p4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6" name="Google Shape;466;p4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7" name="Google Shape;467;p4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8" name="Google Shape;468;p4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9" name="Google Shape;469;p4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0" name="Google Shape;470;p4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1" name="Google Shape;471;p4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2" name="Google Shape;472;p4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3" name="Google Shape;473;p4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4" name="Google Shape;474;p4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5" name="Google Shape;475;p4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6" name="Google Shape;476;p4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7" name="Google Shape;477;p4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8" name="Google Shape;478;p4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9" name="Google Shape;479;p4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0" name="Google Shape;480;p4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1" name="Google Shape;481;p4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2" name="Google Shape;482;p4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3" name="Google Shape;483;p4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4" name="Google Shape;484;p4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5" name="Google Shape;485;p4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6" name="Google Shape;486;p4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7" name="Google Shape;487;p4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8" name="Google Shape;488;p4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9" name="Google Shape;489;p4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0" name="Google Shape;490;p4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1" name="Google Shape;491;p4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2" name="Google Shape;492;p4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3" name="Google Shape;493;p4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4" name="Google Shape;494;p4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5" name="Google Shape;495;p4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6" name="Google Shape;496;p4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7" name="Google Shape;497;p4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8" name="Google Shape;498;p4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9" name="Google Shape;499;p4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0" name="Google Shape;500;p4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1" name="Google Shape;501;p4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2" name="Google Shape;502;p4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3" name="Google Shape;503;p4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4" name="Google Shape;504;p4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5" name="Google Shape;505;p4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6" name="Google Shape;506;p4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7" name="Google Shape;507;p4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8" name="Google Shape;508;p4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9" name="Google Shape;509;p4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0" name="Google Shape;510;p43"/>
          <p:cNvSpPr txBox="1">
            <a:spLocks noGrp="1"/>
          </p:cNvSpPr>
          <p:nvPr>
            <p:ph type="body" idx="4294967295"/>
          </p:nvPr>
        </p:nvSpPr>
        <p:spPr>
          <a:xfrm>
            <a:off x="711425" y="4195100"/>
            <a:ext cx="7721100" cy="298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1"/>
                </a:solidFill>
              </a:rPr>
              <a:t>Argentina, Mexico and Brazil are the countries with the highest amount of pet dogs per house</a:t>
            </a:r>
            <a:endParaRPr sz="1200">
              <a:solidFill>
                <a:schemeClr val="dk1"/>
              </a:solidFill>
            </a:endParaRPr>
          </a:p>
        </p:txBody>
      </p:sp>
      <p:grpSp>
        <p:nvGrpSpPr>
          <p:cNvPr id="511" name="Google Shape;511;p43"/>
          <p:cNvGrpSpPr/>
          <p:nvPr/>
        </p:nvGrpSpPr>
        <p:grpSpPr>
          <a:xfrm>
            <a:off x="3300515" y="3455078"/>
            <a:ext cx="199944" cy="222199"/>
            <a:chOff x="3714275" y="730650"/>
            <a:chExt cx="305025" cy="338925"/>
          </a:xfrm>
        </p:grpSpPr>
        <p:sp>
          <p:nvSpPr>
            <p:cNvPr id="512" name="Google Shape;512;p43"/>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43"/>
          <p:cNvGrpSpPr/>
          <p:nvPr/>
        </p:nvGrpSpPr>
        <p:grpSpPr>
          <a:xfrm>
            <a:off x="2641640" y="2495553"/>
            <a:ext cx="199944" cy="222199"/>
            <a:chOff x="3714275" y="730650"/>
            <a:chExt cx="305025" cy="338925"/>
          </a:xfrm>
        </p:grpSpPr>
        <p:sp>
          <p:nvSpPr>
            <p:cNvPr id="518" name="Google Shape;518;p43"/>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 name="Google Shape;523;p43"/>
          <p:cNvGrpSpPr/>
          <p:nvPr/>
        </p:nvGrpSpPr>
        <p:grpSpPr>
          <a:xfrm>
            <a:off x="3344390" y="2982153"/>
            <a:ext cx="199944" cy="222199"/>
            <a:chOff x="3714275" y="730650"/>
            <a:chExt cx="305025" cy="338925"/>
          </a:xfrm>
        </p:grpSpPr>
        <p:sp>
          <p:nvSpPr>
            <p:cNvPr id="524" name="Google Shape;524;p43"/>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44"/>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Two Realities</a:t>
            </a:r>
            <a:endParaRPr/>
          </a:p>
        </p:txBody>
      </p:sp>
      <p:sp>
        <p:nvSpPr>
          <p:cNvPr id="534" name="Google Shape;534;p44"/>
          <p:cNvSpPr txBox="1">
            <a:spLocks noGrp="1"/>
          </p:cNvSpPr>
          <p:nvPr>
            <p:ph type="title" idx="2"/>
          </p:nvPr>
        </p:nvSpPr>
        <p:spPr>
          <a:xfrm>
            <a:off x="711300" y="2932426"/>
            <a:ext cx="3149400" cy="29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Adoptions</a:t>
            </a:r>
            <a:endParaRPr/>
          </a:p>
        </p:txBody>
      </p:sp>
      <p:sp>
        <p:nvSpPr>
          <p:cNvPr id="535" name="Google Shape;535;p44"/>
          <p:cNvSpPr txBox="1">
            <a:spLocks noGrp="1"/>
          </p:cNvSpPr>
          <p:nvPr>
            <p:ph type="subTitle" idx="1"/>
          </p:nvPr>
        </p:nvSpPr>
        <p:spPr>
          <a:xfrm>
            <a:off x="975925" y="3335803"/>
            <a:ext cx="2620200" cy="12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During this period of lockdown, the amount of dog adoptions has greatly increased</a:t>
            </a:r>
            <a:endParaRPr/>
          </a:p>
        </p:txBody>
      </p:sp>
      <p:sp>
        <p:nvSpPr>
          <p:cNvPr id="536" name="Google Shape;536;p44"/>
          <p:cNvSpPr txBox="1">
            <a:spLocks noGrp="1"/>
          </p:cNvSpPr>
          <p:nvPr>
            <p:ph type="title" idx="3"/>
          </p:nvPr>
        </p:nvSpPr>
        <p:spPr>
          <a:xfrm>
            <a:off x="5283352" y="2932426"/>
            <a:ext cx="3149400" cy="29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Abandonment</a:t>
            </a:r>
            <a:endParaRPr/>
          </a:p>
        </p:txBody>
      </p:sp>
      <p:sp>
        <p:nvSpPr>
          <p:cNvPr id="537" name="Google Shape;537;p44"/>
          <p:cNvSpPr txBox="1">
            <a:spLocks noGrp="1"/>
          </p:cNvSpPr>
          <p:nvPr>
            <p:ph type="subTitle" idx="4"/>
          </p:nvPr>
        </p:nvSpPr>
        <p:spPr>
          <a:xfrm>
            <a:off x="5547975" y="3335800"/>
            <a:ext cx="2620200" cy="12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Unfortunately, there are also abandoned dogs due to owners not being able to take care of them</a:t>
            </a:r>
            <a:endParaRPr/>
          </a:p>
        </p:txBody>
      </p:sp>
      <p:grpSp>
        <p:nvGrpSpPr>
          <p:cNvPr id="538" name="Google Shape;538;p44"/>
          <p:cNvGrpSpPr/>
          <p:nvPr/>
        </p:nvGrpSpPr>
        <p:grpSpPr>
          <a:xfrm>
            <a:off x="1892663" y="1729198"/>
            <a:ext cx="786676" cy="786724"/>
            <a:chOff x="1492675" y="4992125"/>
            <a:chExt cx="481825" cy="481825"/>
          </a:xfrm>
        </p:grpSpPr>
        <p:sp>
          <p:nvSpPr>
            <p:cNvPr id="539" name="Google Shape;539;p4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 name="Google Shape;540;p4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 name="Google Shape;541;p44"/>
          <p:cNvGrpSpPr/>
          <p:nvPr/>
        </p:nvGrpSpPr>
        <p:grpSpPr>
          <a:xfrm>
            <a:off x="6464737" y="1729198"/>
            <a:ext cx="786676" cy="786724"/>
            <a:chOff x="2085525" y="4992125"/>
            <a:chExt cx="481825" cy="481825"/>
          </a:xfrm>
        </p:grpSpPr>
        <p:sp>
          <p:nvSpPr>
            <p:cNvPr id="542" name="Google Shape;542;p4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 name="Google Shape;543;p4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5"/>
          <p:cNvSpPr txBox="1">
            <a:spLocks noGrp="1"/>
          </p:cNvSpPr>
          <p:nvPr>
            <p:ph type="title"/>
          </p:nvPr>
        </p:nvSpPr>
        <p:spPr>
          <a:xfrm>
            <a:off x="601200" y="435196"/>
            <a:ext cx="794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Dogs and the Lockdown</a:t>
            </a:r>
            <a:endParaRPr/>
          </a:p>
        </p:txBody>
      </p:sp>
      <p:pic>
        <p:nvPicPr>
          <p:cNvPr id="549" name="Google Shape;549;p45" title="Points scored">
            <a:hlinkClick r:id="rId3"/>
          </p:cNvPr>
          <p:cNvPicPr preferRelativeResize="0"/>
          <p:nvPr/>
        </p:nvPicPr>
        <p:blipFill>
          <a:blip r:embed="rId4">
            <a:alphaModFix/>
          </a:blip>
          <a:stretch>
            <a:fillRect/>
          </a:stretch>
        </p:blipFill>
        <p:spPr>
          <a:xfrm>
            <a:off x="835613" y="3003375"/>
            <a:ext cx="2314725" cy="1431275"/>
          </a:xfrm>
          <a:prstGeom prst="rect">
            <a:avLst/>
          </a:prstGeom>
          <a:noFill/>
          <a:ln>
            <a:noFill/>
          </a:ln>
        </p:spPr>
      </p:pic>
      <p:pic>
        <p:nvPicPr>
          <p:cNvPr id="550" name="Google Shape;550;p45" title="Gráfico">
            <a:hlinkClick r:id="rId3"/>
          </p:cNvPr>
          <p:cNvPicPr preferRelativeResize="0"/>
          <p:nvPr/>
        </p:nvPicPr>
        <p:blipFill>
          <a:blip r:embed="rId5">
            <a:alphaModFix/>
          </a:blip>
          <a:stretch>
            <a:fillRect/>
          </a:stretch>
        </p:blipFill>
        <p:spPr>
          <a:xfrm>
            <a:off x="3414649" y="3003375"/>
            <a:ext cx="2314701" cy="1431249"/>
          </a:xfrm>
          <a:prstGeom prst="rect">
            <a:avLst/>
          </a:prstGeom>
          <a:noFill/>
          <a:ln>
            <a:noFill/>
          </a:ln>
        </p:spPr>
      </p:pic>
      <p:pic>
        <p:nvPicPr>
          <p:cNvPr id="551" name="Google Shape;551;p45" title="Gráfico">
            <a:hlinkClick r:id="rId3"/>
          </p:cNvPr>
          <p:cNvPicPr preferRelativeResize="0"/>
          <p:nvPr/>
        </p:nvPicPr>
        <p:blipFill>
          <a:blip r:embed="rId6">
            <a:alphaModFix/>
          </a:blip>
          <a:stretch>
            <a:fillRect/>
          </a:stretch>
        </p:blipFill>
        <p:spPr>
          <a:xfrm>
            <a:off x="5981563" y="2996925"/>
            <a:ext cx="2335524" cy="1444175"/>
          </a:xfrm>
          <a:prstGeom prst="rect">
            <a:avLst/>
          </a:prstGeom>
          <a:noFill/>
          <a:ln>
            <a:noFill/>
          </a:ln>
        </p:spPr>
      </p:pic>
      <p:sp>
        <p:nvSpPr>
          <p:cNvPr id="552" name="Google Shape;552;p45"/>
          <p:cNvSpPr txBox="1">
            <a:spLocks noGrp="1"/>
          </p:cNvSpPr>
          <p:nvPr>
            <p:ph type="subTitle" idx="1"/>
          </p:nvPr>
        </p:nvSpPr>
        <p:spPr>
          <a:xfrm>
            <a:off x="2525400" y="1206800"/>
            <a:ext cx="4093200" cy="10086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Your dog most likely won’t understand why it must stay at home for so long. Vets recommend playing with them so they can spend some energy. Otherwise, they could suffer from:</a:t>
            </a:r>
            <a:endParaRPr/>
          </a:p>
        </p:txBody>
      </p:sp>
      <p:sp>
        <p:nvSpPr>
          <p:cNvPr id="553" name="Google Shape;553;p45"/>
          <p:cNvSpPr txBox="1">
            <a:spLocks noGrp="1"/>
          </p:cNvSpPr>
          <p:nvPr>
            <p:ph type="title" idx="4294967295"/>
          </p:nvPr>
        </p:nvSpPr>
        <p:spPr>
          <a:xfrm>
            <a:off x="1078576" y="2575652"/>
            <a:ext cx="18288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rPr>
              <a:t>Stress</a:t>
            </a:r>
            <a:endParaRPr sz="1500">
              <a:solidFill>
                <a:schemeClr val="accent3"/>
              </a:solidFill>
            </a:endParaRPr>
          </a:p>
        </p:txBody>
      </p:sp>
      <p:sp>
        <p:nvSpPr>
          <p:cNvPr id="554" name="Google Shape;554;p45"/>
          <p:cNvSpPr txBox="1">
            <a:spLocks noGrp="1"/>
          </p:cNvSpPr>
          <p:nvPr>
            <p:ph type="title" idx="4294967295"/>
          </p:nvPr>
        </p:nvSpPr>
        <p:spPr>
          <a:xfrm>
            <a:off x="3657600" y="2575652"/>
            <a:ext cx="18288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rPr>
              <a:t>Lower Defenses</a:t>
            </a:r>
            <a:endParaRPr sz="1500">
              <a:solidFill>
                <a:schemeClr val="accent3"/>
              </a:solidFill>
            </a:endParaRPr>
          </a:p>
        </p:txBody>
      </p:sp>
      <p:sp>
        <p:nvSpPr>
          <p:cNvPr id="555" name="Google Shape;555;p45"/>
          <p:cNvSpPr txBox="1">
            <a:spLocks noGrp="1"/>
          </p:cNvSpPr>
          <p:nvPr>
            <p:ph type="title" idx="4294967295"/>
          </p:nvPr>
        </p:nvSpPr>
        <p:spPr>
          <a:xfrm>
            <a:off x="6234925" y="2575672"/>
            <a:ext cx="1828800" cy="3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rPr>
              <a:t>Misbehavior</a:t>
            </a:r>
            <a:endParaRPr sz="1500">
              <a:solidFill>
                <a:schemeClr val="accent3"/>
              </a:solidFill>
            </a:endParaRPr>
          </a:p>
        </p:txBody>
      </p:sp>
      <p:sp>
        <p:nvSpPr>
          <p:cNvPr id="556" name="Google Shape;556;p45"/>
          <p:cNvSpPr/>
          <p:nvPr/>
        </p:nvSpPr>
        <p:spPr>
          <a:xfrm>
            <a:off x="6929830" y="3562400"/>
            <a:ext cx="438989" cy="313292"/>
          </a:xfrm>
          <a:custGeom>
            <a:avLst/>
            <a:gdLst/>
            <a:ahLst/>
            <a:cxnLst/>
            <a:rect l="l" t="t" r="r" b="b"/>
            <a:pathLst>
              <a:path w="21238" h="15155" extrusionOk="0">
                <a:moveTo>
                  <a:pt x="11108" y="0"/>
                </a:moveTo>
                <a:cubicBezTo>
                  <a:pt x="9148" y="0"/>
                  <a:pt x="7087" y="2977"/>
                  <a:pt x="7566" y="4122"/>
                </a:cubicBezTo>
                <a:cubicBezTo>
                  <a:pt x="7544" y="4120"/>
                  <a:pt x="7521" y="4120"/>
                  <a:pt x="7499" y="4120"/>
                </a:cubicBezTo>
                <a:cubicBezTo>
                  <a:pt x="6302" y="4120"/>
                  <a:pt x="5503" y="5744"/>
                  <a:pt x="5955" y="6360"/>
                </a:cubicBezTo>
                <a:cubicBezTo>
                  <a:pt x="3863" y="6758"/>
                  <a:pt x="4114" y="8641"/>
                  <a:pt x="4302" y="8892"/>
                </a:cubicBezTo>
                <a:cubicBezTo>
                  <a:pt x="4140" y="8836"/>
                  <a:pt x="3971" y="8810"/>
                  <a:pt x="3801" y="8810"/>
                </a:cubicBezTo>
                <a:cubicBezTo>
                  <a:pt x="2002" y="8810"/>
                  <a:pt x="0" y="11733"/>
                  <a:pt x="2294" y="13223"/>
                </a:cubicBezTo>
                <a:cubicBezTo>
                  <a:pt x="4825" y="14876"/>
                  <a:pt x="6416" y="14918"/>
                  <a:pt x="10935" y="15107"/>
                </a:cubicBezTo>
                <a:cubicBezTo>
                  <a:pt x="11638" y="15136"/>
                  <a:pt x="12372" y="15154"/>
                  <a:pt x="13109" y="15154"/>
                </a:cubicBezTo>
                <a:cubicBezTo>
                  <a:pt x="17129" y="15154"/>
                  <a:pt x="21237" y="14600"/>
                  <a:pt x="20937" y="12177"/>
                </a:cubicBezTo>
                <a:cubicBezTo>
                  <a:pt x="20560" y="9248"/>
                  <a:pt x="18070" y="9122"/>
                  <a:pt x="18070" y="9122"/>
                </a:cubicBezTo>
                <a:cubicBezTo>
                  <a:pt x="18070" y="9122"/>
                  <a:pt x="18258" y="6988"/>
                  <a:pt x="16187" y="6737"/>
                </a:cubicBezTo>
                <a:cubicBezTo>
                  <a:pt x="16516" y="5361"/>
                  <a:pt x="14962" y="4075"/>
                  <a:pt x="13933" y="4075"/>
                </a:cubicBezTo>
                <a:cubicBezTo>
                  <a:pt x="13850" y="4075"/>
                  <a:pt x="13771" y="4084"/>
                  <a:pt x="13697" y="4101"/>
                </a:cubicBezTo>
                <a:cubicBezTo>
                  <a:pt x="13320" y="2615"/>
                  <a:pt x="11124" y="2699"/>
                  <a:pt x="10893" y="1653"/>
                </a:cubicBezTo>
                <a:cubicBezTo>
                  <a:pt x="10781" y="1100"/>
                  <a:pt x="11270" y="870"/>
                  <a:pt x="11820" y="870"/>
                </a:cubicBezTo>
                <a:cubicBezTo>
                  <a:pt x="12290" y="870"/>
                  <a:pt x="12806" y="1038"/>
                  <a:pt x="13028" y="1318"/>
                </a:cubicBezTo>
                <a:cubicBezTo>
                  <a:pt x="12477" y="370"/>
                  <a:pt x="11799" y="0"/>
                  <a:pt x="1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45"/>
          <p:cNvGrpSpPr/>
          <p:nvPr/>
        </p:nvGrpSpPr>
        <p:grpSpPr>
          <a:xfrm>
            <a:off x="4336522" y="3535388"/>
            <a:ext cx="470956" cy="367318"/>
            <a:chOff x="2994750" y="957875"/>
            <a:chExt cx="572800" cy="446750"/>
          </a:xfrm>
        </p:grpSpPr>
        <p:sp>
          <p:nvSpPr>
            <p:cNvPr id="558" name="Google Shape;558;p45"/>
            <p:cNvSpPr/>
            <p:nvPr/>
          </p:nvSpPr>
          <p:spPr>
            <a:xfrm>
              <a:off x="3009400" y="957875"/>
              <a:ext cx="547175" cy="264200"/>
            </a:xfrm>
            <a:custGeom>
              <a:avLst/>
              <a:gdLst/>
              <a:ahLst/>
              <a:cxnLst/>
              <a:rect l="l" t="t" r="r" b="b"/>
              <a:pathLst>
                <a:path w="21887" h="10568" extrusionOk="0">
                  <a:moveTo>
                    <a:pt x="10943" y="1"/>
                  </a:moveTo>
                  <a:cubicBezTo>
                    <a:pt x="4897" y="1"/>
                    <a:pt x="0" y="2030"/>
                    <a:pt x="0" y="5064"/>
                  </a:cubicBezTo>
                  <a:cubicBezTo>
                    <a:pt x="0" y="8119"/>
                    <a:pt x="4897" y="10567"/>
                    <a:pt x="10943" y="10567"/>
                  </a:cubicBezTo>
                  <a:cubicBezTo>
                    <a:pt x="16990" y="10567"/>
                    <a:pt x="21887" y="8098"/>
                    <a:pt x="21887" y="5064"/>
                  </a:cubicBezTo>
                  <a:cubicBezTo>
                    <a:pt x="21887" y="2030"/>
                    <a:pt x="16990" y="1"/>
                    <a:pt x="10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a:off x="2994750" y="1097550"/>
              <a:ext cx="572800" cy="307075"/>
            </a:xfrm>
            <a:custGeom>
              <a:avLst/>
              <a:gdLst/>
              <a:ahLst/>
              <a:cxnLst/>
              <a:rect l="l" t="t" r="r" b="b"/>
              <a:pathLst>
                <a:path w="22912" h="12283" extrusionOk="0">
                  <a:moveTo>
                    <a:pt x="14898" y="6696"/>
                  </a:moveTo>
                  <a:cubicBezTo>
                    <a:pt x="15526" y="6696"/>
                    <a:pt x="16028" y="7198"/>
                    <a:pt x="16028" y="7826"/>
                  </a:cubicBezTo>
                  <a:cubicBezTo>
                    <a:pt x="16028" y="8182"/>
                    <a:pt x="15861" y="8475"/>
                    <a:pt x="15610" y="8684"/>
                  </a:cubicBezTo>
                  <a:cubicBezTo>
                    <a:pt x="15861" y="8893"/>
                    <a:pt x="16028" y="9207"/>
                    <a:pt x="16028" y="9563"/>
                  </a:cubicBezTo>
                  <a:cubicBezTo>
                    <a:pt x="16028" y="10190"/>
                    <a:pt x="15526" y="10692"/>
                    <a:pt x="14898" y="10692"/>
                  </a:cubicBezTo>
                  <a:cubicBezTo>
                    <a:pt x="14270" y="10692"/>
                    <a:pt x="13768" y="10190"/>
                    <a:pt x="13768" y="9563"/>
                  </a:cubicBezTo>
                  <a:cubicBezTo>
                    <a:pt x="13768" y="9542"/>
                    <a:pt x="13768" y="9500"/>
                    <a:pt x="13789" y="9479"/>
                  </a:cubicBezTo>
                  <a:lnTo>
                    <a:pt x="9144" y="9479"/>
                  </a:lnTo>
                  <a:cubicBezTo>
                    <a:pt x="9144" y="9500"/>
                    <a:pt x="9144" y="9542"/>
                    <a:pt x="9144" y="9563"/>
                  </a:cubicBezTo>
                  <a:cubicBezTo>
                    <a:pt x="9144" y="10190"/>
                    <a:pt x="8642" y="10692"/>
                    <a:pt x="8014" y="10692"/>
                  </a:cubicBezTo>
                  <a:cubicBezTo>
                    <a:pt x="7387" y="10692"/>
                    <a:pt x="6884" y="10190"/>
                    <a:pt x="6884" y="9563"/>
                  </a:cubicBezTo>
                  <a:cubicBezTo>
                    <a:pt x="6884" y="9207"/>
                    <a:pt x="7052" y="8893"/>
                    <a:pt x="7303" y="8684"/>
                  </a:cubicBezTo>
                  <a:cubicBezTo>
                    <a:pt x="7052" y="8475"/>
                    <a:pt x="6884" y="8161"/>
                    <a:pt x="6884" y="7826"/>
                  </a:cubicBezTo>
                  <a:cubicBezTo>
                    <a:pt x="6884" y="7198"/>
                    <a:pt x="7387" y="6696"/>
                    <a:pt x="8014" y="6696"/>
                  </a:cubicBezTo>
                  <a:cubicBezTo>
                    <a:pt x="8642" y="6696"/>
                    <a:pt x="9144" y="7198"/>
                    <a:pt x="9144" y="7826"/>
                  </a:cubicBezTo>
                  <a:cubicBezTo>
                    <a:pt x="9144" y="7910"/>
                    <a:pt x="9123" y="7993"/>
                    <a:pt x="9102" y="8077"/>
                  </a:cubicBezTo>
                  <a:lnTo>
                    <a:pt x="13789" y="8077"/>
                  </a:lnTo>
                  <a:cubicBezTo>
                    <a:pt x="13789" y="7993"/>
                    <a:pt x="13768" y="7910"/>
                    <a:pt x="13768" y="7826"/>
                  </a:cubicBezTo>
                  <a:cubicBezTo>
                    <a:pt x="13768" y="7198"/>
                    <a:pt x="14270" y="6696"/>
                    <a:pt x="14898" y="6696"/>
                  </a:cubicBezTo>
                  <a:close/>
                  <a:moveTo>
                    <a:pt x="1" y="1"/>
                  </a:moveTo>
                  <a:lnTo>
                    <a:pt x="1" y="6571"/>
                  </a:lnTo>
                  <a:cubicBezTo>
                    <a:pt x="1" y="9730"/>
                    <a:pt x="5127" y="12283"/>
                    <a:pt x="11467" y="12283"/>
                  </a:cubicBezTo>
                  <a:cubicBezTo>
                    <a:pt x="17786" y="12283"/>
                    <a:pt x="22912" y="9730"/>
                    <a:pt x="22912" y="6571"/>
                  </a:cubicBezTo>
                  <a:lnTo>
                    <a:pt x="22912" y="1"/>
                  </a:lnTo>
                  <a:cubicBezTo>
                    <a:pt x="22912" y="3160"/>
                    <a:pt x="17786" y="5734"/>
                    <a:pt x="11467" y="5734"/>
                  </a:cubicBezTo>
                  <a:cubicBezTo>
                    <a:pt x="5127" y="5734"/>
                    <a:pt x="1" y="316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45"/>
          <p:cNvGrpSpPr/>
          <p:nvPr/>
        </p:nvGrpSpPr>
        <p:grpSpPr>
          <a:xfrm>
            <a:off x="1818211" y="3524810"/>
            <a:ext cx="349528" cy="388374"/>
            <a:chOff x="3714275" y="730650"/>
            <a:chExt cx="305025" cy="338925"/>
          </a:xfrm>
        </p:grpSpPr>
        <p:sp>
          <p:nvSpPr>
            <p:cNvPr id="561" name="Google Shape;561;p45"/>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5"/>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46"/>
          <p:cNvSpPr txBox="1">
            <a:spLocks noGrp="1"/>
          </p:cNvSpPr>
          <p:nvPr>
            <p:ph type="title"/>
          </p:nvPr>
        </p:nvSpPr>
        <p:spPr>
          <a:xfrm>
            <a:off x="1185325" y="535606"/>
            <a:ext cx="6773400" cy="87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500M</a:t>
            </a:r>
            <a:endParaRPr/>
          </a:p>
        </p:txBody>
      </p:sp>
      <p:sp>
        <p:nvSpPr>
          <p:cNvPr id="571" name="Google Shape;571;p46"/>
          <p:cNvSpPr txBox="1">
            <a:spLocks noGrp="1"/>
          </p:cNvSpPr>
          <p:nvPr>
            <p:ph type="subTitle" idx="1"/>
          </p:nvPr>
        </p:nvSpPr>
        <p:spPr>
          <a:xfrm>
            <a:off x="1678600" y="1263032"/>
            <a:ext cx="57867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dogs in the entire world</a:t>
            </a:r>
            <a:endParaRPr/>
          </a:p>
        </p:txBody>
      </p:sp>
      <p:sp>
        <p:nvSpPr>
          <p:cNvPr id="572" name="Google Shape;572;p46"/>
          <p:cNvSpPr txBox="1">
            <a:spLocks noGrp="1"/>
          </p:cNvSpPr>
          <p:nvPr>
            <p:ph type="title" idx="2"/>
          </p:nvPr>
        </p:nvSpPr>
        <p:spPr>
          <a:xfrm>
            <a:off x="1185325" y="1980180"/>
            <a:ext cx="6773400" cy="87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30min</a:t>
            </a:r>
            <a:endParaRPr/>
          </a:p>
        </p:txBody>
      </p:sp>
      <p:sp>
        <p:nvSpPr>
          <p:cNvPr id="573" name="Google Shape;573;p46"/>
          <p:cNvSpPr txBox="1">
            <a:spLocks noGrp="1"/>
          </p:cNvSpPr>
          <p:nvPr>
            <p:ph type="subTitle" idx="3"/>
          </p:nvPr>
        </p:nvSpPr>
        <p:spPr>
          <a:xfrm>
            <a:off x="1678600" y="2707600"/>
            <a:ext cx="57867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the average duration of a walk</a:t>
            </a:r>
            <a:endParaRPr/>
          </a:p>
        </p:txBody>
      </p:sp>
      <p:sp>
        <p:nvSpPr>
          <p:cNvPr id="574" name="Google Shape;574;p46"/>
          <p:cNvSpPr txBox="1">
            <a:spLocks noGrp="1"/>
          </p:cNvSpPr>
          <p:nvPr>
            <p:ph type="title" idx="4"/>
          </p:nvPr>
        </p:nvSpPr>
        <p:spPr>
          <a:xfrm>
            <a:off x="1185325" y="3424741"/>
            <a:ext cx="6773400" cy="87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 times</a:t>
            </a:r>
            <a:endParaRPr/>
          </a:p>
        </p:txBody>
      </p:sp>
      <p:sp>
        <p:nvSpPr>
          <p:cNvPr id="575" name="Google Shape;575;p46"/>
          <p:cNvSpPr txBox="1">
            <a:spLocks noGrp="1"/>
          </p:cNvSpPr>
          <p:nvPr>
            <p:ph type="subTitle" idx="5"/>
          </p:nvPr>
        </p:nvSpPr>
        <p:spPr>
          <a:xfrm>
            <a:off x="1678600" y="4152156"/>
            <a:ext cx="5786700" cy="3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day, take your dog for a walk</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01"/>
        <p:cNvGrpSpPr/>
        <p:nvPr/>
      </p:nvGrpSpPr>
      <p:grpSpPr>
        <a:xfrm>
          <a:off x="0" y="0"/>
          <a:ext cx="0" cy="0"/>
          <a:chOff x="0" y="0"/>
          <a:chExt cx="0" cy="0"/>
        </a:xfrm>
      </p:grpSpPr>
      <p:sp>
        <p:nvSpPr>
          <p:cNvPr id="402" name="Google Shape;402;p38"/>
          <p:cNvSpPr txBox="1">
            <a:spLocks noGrp="1"/>
          </p:cNvSpPr>
          <p:nvPr>
            <p:ph type="title"/>
          </p:nvPr>
        </p:nvSpPr>
        <p:spPr>
          <a:xfrm>
            <a:off x="612862" y="1522787"/>
            <a:ext cx="7085110" cy="13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Part1 Literature Review</a:t>
            </a:r>
            <a:endParaRPr dirty="0"/>
          </a:p>
        </p:txBody>
      </p:sp>
      <p:grpSp>
        <p:nvGrpSpPr>
          <p:cNvPr id="404" name="Google Shape;404;p38"/>
          <p:cNvGrpSpPr/>
          <p:nvPr/>
        </p:nvGrpSpPr>
        <p:grpSpPr>
          <a:xfrm>
            <a:off x="6862688" y="1843100"/>
            <a:ext cx="591017" cy="1001050"/>
            <a:chOff x="6160259" y="1886950"/>
            <a:chExt cx="591017" cy="1001050"/>
          </a:xfrm>
        </p:grpSpPr>
        <p:sp>
          <p:nvSpPr>
            <p:cNvPr id="405" name="Google Shape;405;p38"/>
            <p:cNvSpPr/>
            <p:nvPr/>
          </p:nvSpPr>
          <p:spPr>
            <a:xfrm rot="6663829">
              <a:off x="6152228" y="2042247"/>
              <a:ext cx="607079" cy="399530"/>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8"/>
            <p:cNvSpPr/>
            <p:nvPr/>
          </p:nvSpPr>
          <p:spPr>
            <a:xfrm>
              <a:off x="6360125" y="2696600"/>
              <a:ext cx="191400" cy="19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1AE37CC8-B96B-E80D-069A-003FE7BC13AB}"/>
              </a:ext>
            </a:extLst>
          </p:cNvPr>
          <p:cNvSpPr>
            <a:spLocks noGrp="1"/>
          </p:cNvSpPr>
          <p:nvPr>
            <p:ph type="subTitle" idx="1"/>
          </p:nvPr>
        </p:nvSpPr>
        <p:spPr/>
        <p:txBody>
          <a:bodyPr/>
          <a:lstStyle/>
          <a:p>
            <a:endParaRPr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9"/>
        <p:cNvGrpSpPr/>
        <p:nvPr/>
      </p:nvGrpSpPr>
      <p:grpSpPr>
        <a:xfrm>
          <a:off x="0" y="0"/>
          <a:ext cx="0" cy="0"/>
          <a:chOff x="0" y="0"/>
          <a:chExt cx="0" cy="0"/>
        </a:xfrm>
      </p:grpSpPr>
      <p:sp>
        <p:nvSpPr>
          <p:cNvPr id="580" name="Google Shape;580;p47"/>
          <p:cNvSpPr txBox="1">
            <a:spLocks noGrp="1"/>
          </p:cNvSpPr>
          <p:nvPr>
            <p:ph type="title"/>
          </p:nvPr>
        </p:nvSpPr>
        <p:spPr>
          <a:xfrm>
            <a:off x="721550" y="410029"/>
            <a:ext cx="7701000" cy="80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My Heart Is Full of Footprints</a:t>
            </a:r>
            <a:endParaRPr/>
          </a:p>
        </p:txBody>
      </p:sp>
      <p:grpSp>
        <p:nvGrpSpPr>
          <p:cNvPr id="581" name="Google Shape;581;p47"/>
          <p:cNvGrpSpPr/>
          <p:nvPr/>
        </p:nvGrpSpPr>
        <p:grpSpPr>
          <a:xfrm>
            <a:off x="134501" y="572429"/>
            <a:ext cx="850584" cy="510135"/>
            <a:chOff x="247008" y="610454"/>
            <a:chExt cx="850584" cy="510135"/>
          </a:xfrm>
        </p:grpSpPr>
        <p:grpSp>
          <p:nvGrpSpPr>
            <p:cNvPr id="582" name="Google Shape;582;p47"/>
            <p:cNvGrpSpPr/>
            <p:nvPr/>
          </p:nvGrpSpPr>
          <p:grpSpPr>
            <a:xfrm rot="5400000">
              <a:off x="788125" y="811122"/>
              <a:ext cx="293160" cy="325775"/>
              <a:chOff x="3714275" y="730650"/>
              <a:chExt cx="305025" cy="338925"/>
            </a:xfrm>
          </p:grpSpPr>
          <p:sp>
            <p:nvSpPr>
              <p:cNvPr id="583" name="Google Shape;583;p47"/>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7"/>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47"/>
            <p:cNvGrpSpPr/>
            <p:nvPr/>
          </p:nvGrpSpPr>
          <p:grpSpPr>
            <a:xfrm rot="5400000">
              <a:off x="263316" y="594147"/>
              <a:ext cx="293160" cy="325775"/>
              <a:chOff x="3714275" y="730650"/>
              <a:chExt cx="305025" cy="338925"/>
            </a:xfrm>
          </p:grpSpPr>
          <p:sp>
            <p:nvSpPr>
              <p:cNvPr id="589" name="Google Shape;589;p47"/>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7"/>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7"/>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7"/>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4" name="Google Shape;594;p47"/>
          <p:cNvGrpSpPr/>
          <p:nvPr/>
        </p:nvGrpSpPr>
        <p:grpSpPr>
          <a:xfrm>
            <a:off x="8156279" y="572429"/>
            <a:ext cx="850584" cy="510135"/>
            <a:chOff x="8028083" y="610454"/>
            <a:chExt cx="850584" cy="510135"/>
          </a:xfrm>
        </p:grpSpPr>
        <p:grpSp>
          <p:nvGrpSpPr>
            <p:cNvPr id="595" name="Google Shape;595;p47"/>
            <p:cNvGrpSpPr/>
            <p:nvPr/>
          </p:nvGrpSpPr>
          <p:grpSpPr>
            <a:xfrm rot="5400000">
              <a:off x="8569200" y="811122"/>
              <a:ext cx="293160" cy="325775"/>
              <a:chOff x="3714275" y="730650"/>
              <a:chExt cx="305025" cy="338925"/>
            </a:xfrm>
          </p:grpSpPr>
          <p:sp>
            <p:nvSpPr>
              <p:cNvPr id="596" name="Google Shape;596;p47"/>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97" name="Google Shape;597;p47"/>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98" name="Google Shape;598;p47"/>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599" name="Google Shape;599;p47"/>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0" name="Google Shape;600;p47"/>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601" name="Google Shape;601;p47"/>
            <p:cNvGrpSpPr/>
            <p:nvPr/>
          </p:nvGrpSpPr>
          <p:grpSpPr>
            <a:xfrm rot="5400000">
              <a:off x="8044391" y="594147"/>
              <a:ext cx="293160" cy="325775"/>
              <a:chOff x="3714275" y="730650"/>
              <a:chExt cx="305025" cy="338925"/>
            </a:xfrm>
          </p:grpSpPr>
          <p:sp>
            <p:nvSpPr>
              <p:cNvPr id="602" name="Google Shape;602;p47"/>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3" name="Google Shape;603;p47"/>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4" name="Google Shape;604;p47"/>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5" name="Google Shape;605;p47"/>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606" name="Google Shape;606;p47"/>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cxnSp>
        <p:nvCxnSpPr>
          <p:cNvPr id="611" name="Google Shape;611;p48"/>
          <p:cNvCxnSpPr/>
          <p:nvPr/>
        </p:nvCxnSpPr>
        <p:spPr>
          <a:xfrm>
            <a:off x="2542625" y="2571750"/>
            <a:ext cx="6696300" cy="0"/>
          </a:xfrm>
          <a:prstGeom prst="straightConnector1">
            <a:avLst/>
          </a:prstGeom>
          <a:noFill/>
          <a:ln w="38100" cap="flat" cmpd="sng">
            <a:solidFill>
              <a:schemeClr val="accent4"/>
            </a:solidFill>
            <a:prstDash val="solid"/>
            <a:round/>
            <a:headEnd type="none" w="med" len="med"/>
            <a:tailEnd type="none" w="med" len="med"/>
          </a:ln>
        </p:spPr>
      </p:cxnSp>
      <p:sp>
        <p:nvSpPr>
          <p:cNvPr id="612" name="Google Shape;612;p48"/>
          <p:cNvSpPr txBox="1">
            <a:spLocks noGrp="1"/>
          </p:cNvSpPr>
          <p:nvPr>
            <p:ph type="title" idx="4294967295"/>
          </p:nvPr>
        </p:nvSpPr>
        <p:spPr>
          <a:xfrm>
            <a:off x="599025" y="439826"/>
            <a:ext cx="7966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Basic Training...</a:t>
            </a:r>
            <a:endParaRPr/>
          </a:p>
        </p:txBody>
      </p:sp>
      <p:sp>
        <p:nvSpPr>
          <p:cNvPr id="613" name="Google Shape;613;p48"/>
          <p:cNvSpPr txBox="1">
            <a:spLocks noGrp="1"/>
          </p:cNvSpPr>
          <p:nvPr>
            <p:ph type="subTitle" idx="4294967295"/>
          </p:nvPr>
        </p:nvSpPr>
        <p:spPr>
          <a:xfrm>
            <a:off x="1022225" y="3744425"/>
            <a:ext cx="2163300" cy="7446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0"/>
              </a:spcAft>
              <a:buNone/>
            </a:pPr>
            <a:r>
              <a:rPr lang="en">
                <a:solidFill>
                  <a:schemeClr val="dk1"/>
                </a:solidFill>
              </a:rPr>
              <a:t>You can teach your dog that the sound of a clicker means a reward</a:t>
            </a:r>
            <a:endParaRPr>
              <a:solidFill>
                <a:schemeClr val="dk1"/>
              </a:solidFill>
            </a:endParaRPr>
          </a:p>
        </p:txBody>
      </p:sp>
      <p:sp>
        <p:nvSpPr>
          <p:cNvPr id="614" name="Google Shape;614;p48"/>
          <p:cNvSpPr txBox="1">
            <a:spLocks noGrp="1"/>
          </p:cNvSpPr>
          <p:nvPr>
            <p:ph type="subTitle" idx="4294967295"/>
          </p:nvPr>
        </p:nvSpPr>
        <p:spPr>
          <a:xfrm>
            <a:off x="5971075" y="3744425"/>
            <a:ext cx="2163300" cy="744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rPr>
              <a:t>Make your dog follow the food when placing it in front of its nose</a:t>
            </a:r>
            <a:endParaRPr>
              <a:solidFill>
                <a:schemeClr val="dk1"/>
              </a:solidFill>
            </a:endParaRPr>
          </a:p>
        </p:txBody>
      </p:sp>
      <p:sp>
        <p:nvSpPr>
          <p:cNvPr id="615" name="Google Shape;615;p48"/>
          <p:cNvSpPr txBox="1">
            <a:spLocks noGrp="1"/>
          </p:cNvSpPr>
          <p:nvPr>
            <p:ph type="subTitle" idx="4294967295"/>
          </p:nvPr>
        </p:nvSpPr>
        <p:spPr>
          <a:xfrm>
            <a:off x="3496650" y="3744425"/>
            <a:ext cx="2163300" cy="744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rPr>
              <a:t>Reward your dog whenever it answers to your calling</a:t>
            </a:r>
            <a:endParaRPr>
              <a:solidFill>
                <a:schemeClr val="dk1"/>
              </a:solidFill>
            </a:endParaRPr>
          </a:p>
        </p:txBody>
      </p:sp>
      <p:sp>
        <p:nvSpPr>
          <p:cNvPr id="616" name="Google Shape;616;p48"/>
          <p:cNvSpPr txBox="1">
            <a:spLocks noGrp="1"/>
          </p:cNvSpPr>
          <p:nvPr>
            <p:ph type="title" idx="4294967295"/>
          </p:nvPr>
        </p:nvSpPr>
        <p:spPr>
          <a:xfrm>
            <a:off x="1409525" y="328635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Clicker</a:t>
            </a:r>
            <a:endParaRPr sz="2000">
              <a:solidFill>
                <a:schemeClr val="accent6"/>
              </a:solidFill>
            </a:endParaRPr>
          </a:p>
        </p:txBody>
      </p:sp>
      <p:sp>
        <p:nvSpPr>
          <p:cNvPr id="617" name="Google Shape;617;p48"/>
          <p:cNvSpPr txBox="1">
            <a:spLocks noGrp="1"/>
          </p:cNvSpPr>
          <p:nvPr>
            <p:ph type="title" idx="4294967295"/>
          </p:nvPr>
        </p:nvSpPr>
        <p:spPr>
          <a:xfrm>
            <a:off x="3883950" y="328634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Name</a:t>
            </a:r>
            <a:endParaRPr sz="2000">
              <a:solidFill>
                <a:schemeClr val="accent6"/>
              </a:solidFill>
            </a:endParaRPr>
          </a:p>
        </p:txBody>
      </p:sp>
      <p:sp>
        <p:nvSpPr>
          <p:cNvPr id="618" name="Google Shape;618;p48"/>
          <p:cNvSpPr txBox="1">
            <a:spLocks noGrp="1"/>
          </p:cNvSpPr>
          <p:nvPr>
            <p:ph type="title" idx="4294967295"/>
          </p:nvPr>
        </p:nvSpPr>
        <p:spPr>
          <a:xfrm>
            <a:off x="6358375" y="328635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Food</a:t>
            </a:r>
            <a:endParaRPr sz="2000">
              <a:solidFill>
                <a:schemeClr val="accent6"/>
              </a:solidFill>
            </a:endParaRPr>
          </a:p>
        </p:txBody>
      </p:sp>
      <p:sp>
        <p:nvSpPr>
          <p:cNvPr id="619" name="Google Shape;619;p48"/>
          <p:cNvSpPr/>
          <p:nvPr/>
        </p:nvSpPr>
        <p:spPr>
          <a:xfrm>
            <a:off x="1503400" y="2012558"/>
            <a:ext cx="1201056" cy="1118384"/>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8"/>
          <p:cNvSpPr/>
          <p:nvPr/>
        </p:nvSpPr>
        <p:spPr>
          <a:xfrm rot="10800000">
            <a:off x="3992734" y="2028734"/>
            <a:ext cx="1158492" cy="1086032"/>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8"/>
          <p:cNvSpPr/>
          <p:nvPr/>
        </p:nvSpPr>
        <p:spPr>
          <a:xfrm rot="5400000">
            <a:off x="6417256" y="1976030"/>
            <a:ext cx="1270847" cy="1191440"/>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8"/>
          <p:cNvSpPr txBox="1">
            <a:spLocks noGrp="1"/>
          </p:cNvSpPr>
          <p:nvPr>
            <p:ph type="title" idx="4294967295"/>
          </p:nvPr>
        </p:nvSpPr>
        <p:spPr>
          <a:xfrm>
            <a:off x="1885826"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1</a:t>
            </a:r>
            <a:endParaRPr sz="4500">
              <a:solidFill>
                <a:schemeClr val="dk2"/>
              </a:solidFill>
            </a:endParaRPr>
          </a:p>
        </p:txBody>
      </p:sp>
      <p:sp>
        <p:nvSpPr>
          <p:cNvPr id="623" name="Google Shape;623;p48"/>
          <p:cNvSpPr txBox="1">
            <a:spLocks noGrp="1"/>
          </p:cNvSpPr>
          <p:nvPr>
            <p:ph type="title" idx="4294967295"/>
          </p:nvPr>
        </p:nvSpPr>
        <p:spPr>
          <a:xfrm>
            <a:off x="4314150"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2</a:t>
            </a:r>
            <a:endParaRPr sz="4500">
              <a:solidFill>
                <a:schemeClr val="dk2"/>
              </a:solidFill>
            </a:endParaRPr>
          </a:p>
        </p:txBody>
      </p:sp>
      <p:sp>
        <p:nvSpPr>
          <p:cNvPr id="624" name="Google Shape;624;p48"/>
          <p:cNvSpPr txBox="1">
            <a:spLocks noGrp="1"/>
          </p:cNvSpPr>
          <p:nvPr>
            <p:ph type="title" idx="4294967295"/>
          </p:nvPr>
        </p:nvSpPr>
        <p:spPr>
          <a:xfrm>
            <a:off x="6788575"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3</a:t>
            </a:r>
            <a:endParaRPr sz="4500">
              <a:solidFill>
                <a:schemeClr val="dk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cxnSp>
        <p:nvCxnSpPr>
          <p:cNvPr id="629" name="Google Shape;629;p49"/>
          <p:cNvCxnSpPr/>
          <p:nvPr/>
        </p:nvCxnSpPr>
        <p:spPr>
          <a:xfrm>
            <a:off x="-22296" y="2571750"/>
            <a:ext cx="6696300" cy="0"/>
          </a:xfrm>
          <a:prstGeom prst="straightConnector1">
            <a:avLst/>
          </a:prstGeom>
          <a:noFill/>
          <a:ln w="38100" cap="flat" cmpd="sng">
            <a:solidFill>
              <a:schemeClr val="accent4"/>
            </a:solidFill>
            <a:prstDash val="solid"/>
            <a:round/>
            <a:headEnd type="none" w="med" len="med"/>
            <a:tailEnd type="none" w="med" len="med"/>
          </a:ln>
        </p:spPr>
      </p:cxnSp>
      <p:sp>
        <p:nvSpPr>
          <p:cNvPr id="630" name="Google Shape;630;p49"/>
          <p:cNvSpPr txBox="1">
            <a:spLocks noGrp="1"/>
          </p:cNvSpPr>
          <p:nvPr>
            <p:ph type="title" idx="4294967295"/>
          </p:nvPr>
        </p:nvSpPr>
        <p:spPr>
          <a:xfrm>
            <a:off x="599025" y="439826"/>
            <a:ext cx="796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For Your Dog</a:t>
            </a:r>
            <a:endParaRPr/>
          </a:p>
        </p:txBody>
      </p:sp>
      <p:sp>
        <p:nvSpPr>
          <p:cNvPr id="631" name="Google Shape;631;p49"/>
          <p:cNvSpPr txBox="1">
            <a:spLocks noGrp="1"/>
          </p:cNvSpPr>
          <p:nvPr>
            <p:ph type="subTitle" idx="4294967295"/>
          </p:nvPr>
        </p:nvSpPr>
        <p:spPr>
          <a:xfrm>
            <a:off x="1022225" y="3744425"/>
            <a:ext cx="2163300" cy="7446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0"/>
              </a:spcAft>
              <a:buNone/>
            </a:pPr>
            <a:r>
              <a:rPr lang="en">
                <a:solidFill>
                  <a:schemeClr val="dk1"/>
                </a:solidFill>
              </a:rPr>
              <a:t>Try to use words such as “come” and reward your dog if it obeys</a:t>
            </a:r>
            <a:endParaRPr>
              <a:solidFill>
                <a:schemeClr val="dk1"/>
              </a:solidFill>
            </a:endParaRPr>
          </a:p>
        </p:txBody>
      </p:sp>
      <p:sp>
        <p:nvSpPr>
          <p:cNvPr id="632" name="Google Shape;632;p49"/>
          <p:cNvSpPr txBox="1">
            <a:spLocks noGrp="1"/>
          </p:cNvSpPr>
          <p:nvPr>
            <p:ph type="subTitle" idx="4294967295"/>
          </p:nvPr>
        </p:nvSpPr>
        <p:spPr>
          <a:xfrm>
            <a:off x="5971075" y="3744425"/>
            <a:ext cx="2163300" cy="744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rPr>
              <a:t>Walk beside a snack and give it to your dog if it sits down</a:t>
            </a:r>
            <a:endParaRPr>
              <a:solidFill>
                <a:schemeClr val="dk1"/>
              </a:solidFill>
            </a:endParaRPr>
          </a:p>
        </p:txBody>
      </p:sp>
      <p:sp>
        <p:nvSpPr>
          <p:cNvPr id="633" name="Google Shape;633;p49"/>
          <p:cNvSpPr txBox="1">
            <a:spLocks noGrp="1"/>
          </p:cNvSpPr>
          <p:nvPr>
            <p:ph type="subTitle" idx="4294967295"/>
          </p:nvPr>
        </p:nvSpPr>
        <p:spPr>
          <a:xfrm>
            <a:off x="3496650" y="3744425"/>
            <a:ext cx="2163300" cy="744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rPr>
              <a:t>Put a snack close to its nose and see if the dog tries to get the treat</a:t>
            </a:r>
            <a:endParaRPr>
              <a:solidFill>
                <a:schemeClr val="dk1"/>
              </a:solidFill>
            </a:endParaRPr>
          </a:p>
        </p:txBody>
      </p:sp>
      <p:sp>
        <p:nvSpPr>
          <p:cNvPr id="634" name="Google Shape;634;p49"/>
          <p:cNvSpPr txBox="1">
            <a:spLocks noGrp="1"/>
          </p:cNvSpPr>
          <p:nvPr>
            <p:ph type="title" idx="4294967295"/>
          </p:nvPr>
        </p:nvSpPr>
        <p:spPr>
          <a:xfrm>
            <a:off x="1409525" y="328635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Call</a:t>
            </a:r>
            <a:endParaRPr sz="2000">
              <a:solidFill>
                <a:schemeClr val="accent6"/>
              </a:solidFill>
            </a:endParaRPr>
          </a:p>
        </p:txBody>
      </p:sp>
      <p:sp>
        <p:nvSpPr>
          <p:cNvPr id="635" name="Google Shape;635;p49"/>
          <p:cNvSpPr txBox="1">
            <a:spLocks noGrp="1"/>
          </p:cNvSpPr>
          <p:nvPr>
            <p:ph type="title" idx="4294967295"/>
          </p:nvPr>
        </p:nvSpPr>
        <p:spPr>
          <a:xfrm>
            <a:off x="3883950" y="328634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Patience</a:t>
            </a:r>
            <a:endParaRPr sz="2000">
              <a:solidFill>
                <a:schemeClr val="accent6"/>
              </a:solidFill>
            </a:endParaRPr>
          </a:p>
        </p:txBody>
      </p:sp>
      <p:sp>
        <p:nvSpPr>
          <p:cNvPr id="636" name="Google Shape;636;p49"/>
          <p:cNvSpPr txBox="1">
            <a:spLocks noGrp="1"/>
          </p:cNvSpPr>
          <p:nvPr>
            <p:ph type="title" idx="4294967295"/>
          </p:nvPr>
        </p:nvSpPr>
        <p:spPr>
          <a:xfrm>
            <a:off x="6358375" y="3286350"/>
            <a:ext cx="1388700" cy="52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accent6"/>
                </a:solidFill>
              </a:rPr>
              <a:t>Sit</a:t>
            </a:r>
            <a:endParaRPr sz="2000">
              <a:solidFill>
                <a:schemeClr val="accent6"/>
              </a:solidFill>
            </a:endParaRPr>
          </a:p>
        </p:txBody>
      </p:sp>
      <p:sp>
        <p:nvSpPr>
          <p:cNvPr id="637" name="Google Shape;637;p49"/>
          <p:cNvSpPr/>
          <p:nvPr/>
        </p:nvSpPr>
        <p:spPr>
          <a:xfrm>
            <a:off x="1471050" y="1978408"/>
            <a:ext cx="1265735" cy="1186683"/>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9"/>
          <p:cNvSpPr/>
          <p:nvPr/>
        </p:nvSpPr>
        <p:spPr>
          <a:xfrm rot="10800000">
            <a:off x="3984209" y="2024649"/>
            <a:ext cx="1171040" cy="1094202"/>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9"/>
          <p:cNvSpPr/>
          <p:nvPr/>
        </p:nvSpPr>
        <p:spPr>
          <a:xfrm rot="5400000">
            <a:off x="6493459" y="2047488"/>
            <a:ext cx="1118406" cy="1048524"/>
          </a:xfrm>
          <a:custGeom>
            <a:avLst/>
            <a:gdLst/>
            <a:ahLst/>
            <a:cxnLst/>
            <a:rect l="l" t="t" r="r" b="b"/>
            <a:pathLst>
              <a:path w="15492" h="14524" extrusionOk="0">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9"/>
          <p:cNvSpPr txBox="1">
            <a:spLocks noGrp="1"/>
          </p:cNvSpPr>
          <p:nvPr>
            <p:ph type="title" idx="4294967295"/>
          </p:nvPr>
        </p:nvSpPr>
        <p:spPr>
          <a:xfrm>
            <a:off x="1839725"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4</a:t>
            </a:r>
            <a:endParaRPr sz="4500">
              <a:solidFill>
                <a:schemeClr val="dk2"/>
              </a:solidFill>
            </a:endParaRPr>
          </a:p>
        </p:txBody>
      </p:sp>
      <p:sp>
        <p:nvSpPr>
          <p:cNvPr id="641" name="Google Shape;641;p49"/>
          <p:cNvSpPr txBox="1">
            <a:spLocks noGrp="1"/>
          </p:cNvSpPr>
          <p:nvPr>
            <p:ph type="title" idx="4294967295"/>
          </p:nvPr>
        </p:nvSpPr>
        <p:spPr>
          <a:xfrm>
            <a:off x="4314150"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5</a:t>
            </a:r>
            <a:endParaRPr sz="4500">
              <a:solidFill>
                <a:schemeClr val="dk2"/>
              </a:solidFill>
            </a:endParaRPr>
          </a:p>
        </p:txBody>
      </p:sp>
      <p:sp>
        <p:nvSpPr>
          <p:cNvPr id="642" name="Google Shape;642;p49"/>
          <p:cNvSpPr txBox="1">
            <a:spLocks noGrp="1"/>
          </p:cNvSpPr>
          <p:nvPr>
            <p:ph type="title" idx="4294967295"/>
          </p:nvPr>
        </p:nvSpPr>
        <p:spPr>
          <a:xfrm>
            <a:off x="6788575" y="2247600"/>
            <a:ext cx="5283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solidFill>
                  <a:schemeClr val="dk2"/>
                </a:solidFill>
              </a:rPr>
              <a:t>6</a:t>
            </a:r>
            <a:endParaRPr sz="4500">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46"/>
        <p:cNvGrpSpPr/>
        <p:nvPr/>
      </p:nvGrpSpPr>
      <p:grpSpPr>
        <a:xfrm>
          <a:off x="0" y="0"/>
          <a:ext cx="0" cy="0"/>
          <a:chOff x="0" y="0"/>
          <a:chExt cx="0" cy="0"/>
        </a:xfrm>
      </p:grpSpPr>
      <p:sp>
        <p:nvSpPr>
          <p:cNvPr id="647" name="Google Shape;647;p50"/>
          <p:cNvSpPr txBox="1">
            <a:spLocks noGrp="1"/>
          </p:cNvSpPr>
          <p:nvPr>
            <p:ph type="title"/>
          </p:nvPr>
        </p:nvSpPr>
        <p:spPr>
          <a:xfrm>
            <a:off x="711300" y="2304792"/>
            <a:ext cx="2432700" cy="81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Games</a:t>
            </a:r>
            <a:endParaRPr/>
          </a:p>
        </p:txBody>
      </p:sp>
      <p:sp>
        <p:nvSpPr>
          <p:cNvPr id="648" name="Google Shape;648;p50"/>
          <p:cNvSpPr txBox="1">
            <a:spLocks noGrp="1"/>
          </p:cNvSpPr>
          <p:nvPr>
            <p:ph type="subTitle" idx="1"/>
          </p:nvPr>
        </p:nvSpPr>
        <p:spPr>
          <a:xfrm>
            <a:off x="714175" y="2997575"/>
            <a:ext cx="2432700" cy="58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 entertaining games:</a:t>
            </a:r>
            <a:endParaRPr/>
          </a:p>
          <a:p>
            <a:pPr marL="0" lvl="0" indent="0" algn="ctr" rtl="0">
              <a:spcBef>
                <a:spcPts val="0"/>
              </a:spcBef>
              <a:spcAft>
                <a:spcPts val="0"/>
              </a:spcAft>
              <a:buNone/>
            </a:pPr>
            <a:r>
              <a:rPr lang="en"/>
              <a:t>sniffing, gnawing, thinking </a:t>
            </a:r>
            <a:endParaRPr/>
          </a:p>
        </p:txBody>
      </p:sp>
      <p:pic>
        <p:nvPicPr>
          <p:cNvPr id="649" name="Google Shape;649;p50"/>
          <p:cNvPicPr preferRelativeResize="0"/>
          <p:nvPr/>
        </p:nvPicPr>
        <p:blipFill rotWithShape="1">
          <a:blip r:embed="rId3">
            <a:alphaModFix/>
          </a:blip>
          <a:srcRect l="40076" r="2143"/>
          <a:stretch/>
        </p:blipFill>
        <p:spPr>
          <a:xfrm>
            <a:off x="3860750" y="0"/>
            <a:ext cx="5283250" cy="5143476"/>
          </a:xfrm>
          <a:prstGeom prst="rect">
            <a:avLst/>
          </a:prstGeom>
          <a:noFill/>
          <a:ln>
            <a:noFill/>
          </a:ln>
        </p:spPr>
      </p:pic>
      <p:grpSp>
        <p:nvGrpSpPr>
          <p:cNvPr id="650" name="Google Shape;650;p50"/>
          <p:cNvGrpSpPr/>
          <p:nvPr/>
        </p:nvGrpSpPr>
        <p:grpSpPr>
          <a:xfrm>
            <a:off x="1080414" y="1411831"/>
            <a:ext cx="1700226" cy="957676"/>
            <a:chOff x="973776" y="1224731"/>
            <a:chExt cx="1700226" cy="957676"/>
          </a:xfrm>
        </p:grpSpPr>
        <p:sp>
          <p:nvSpPr>
            <p:cNvPr id="651" name="Google Shape;651;p50"/>
            <p:cNvSpPr/>
            <p:nvPr/>
          </p:nvSpPr>
          <p:spPr>
            <a:xfrm rot="6704043">
              <a:off x="966250" y="1434853"/>
              <a:ext cx="816678" cy="537433"/>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0"/>
            <p:cNvSpPr/>
            <p:nvPr/>
          </p:nvSpPr>
          <p:spPr>
            <a:xfrm rot="6704043">
              <a:off x="1412675" y="1434853"/>
              <a:ext cx="816678" cy="537433"/>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0"/>
            <p:cNvSpPr/>
            <p:nvPr/>
          </p:nvSpPr>
          <p:spPr>
            <a:xfrm rot="6704043">
              <a:off x="1864850" y="1434853"/>
              <a:ext cx="816678" cy="537433"/>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 name="Google Shape;654;p50"/>
          <p:cNvSpPr/>
          <p:nvPr/>
        </p:nvSpPr>
        <p:spPr>
          <a:xfrm>
            <a:off x="3698203" y="0"/>
            <a:ext cx="343200" cy="5143500"/>
          </a:xfrm>
          <a:prstGeom prst="flowChartDelay">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grpSp>
        <p:nvGrpSpPr>
          <p:cNvPr id="659" name="Google Shape;659;p51"/>
          <p:cNvGrpSpPr/>
          <p:nvPr/>
        </p:nvGrpSpPr>
        <p:grpSpPr>
          <a:xfrm>
            <a:off x="361758" y="937449"/>
            <a:ext cx="8520480" cy="3858749"/>
            <a:chOff x="361758" y="937449"/>
            <a:chExt cx="8520480" cy="3858749"/>
          </a:xfrm>
        </p:grpSpPr>
        <p:sp>
          <p:nvSpPr>
            <p:cNvPr id="660" name="Google Shape;660;p51"/>
            <p:cNvSpPr/>
            <p:nvPr/>
          </p:nvSpPr>
          <p:spPr>
            <a:xfrm rot="244581">
              <a:off x="3125350" y="2861710"/>
              <a:ext cx="3056841" cy="1828152"/>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1"/>
            <p:cNvSpPr/>
            <p:nvPr/>
          </p:nvSpPr>
          <p:spPr>
            <a:xfrm rot="9410345">
              <a:off x="5650209" y="1445707"/>
              <a:ext cx="2976110" cy="191123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1"/>
            <p:cNvSpPr/>
            <p:nvPr/>
          </p:nvSpPr>
          <p:spPr>
            <a:xfrm rot="-195027" flipH="1">
              <a:off x="409836" y="1445168"/>
              <a:ext cx="2971666" cy="1780174"/>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51"/>
          <p:cNvSpPr txBox="1">
            <a:spLocks noGrp="1"/>
          </p:cNvSpPr>
          <p:nvPr>
            <p:ph type="subTitle" idx="6"/>
          </p:nvPr>
        </p:nvSpPr>
        <p:spPr>
          <a:xfrm>
            <a:off x="6064400" y="2439225"/>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Toss an object and let your dog fetch it</a:t>
            </a:r>
            <a:endParaRPr>
              <a:solidFill>
                <a:schemeClr val="dk2"/>
              </a:solidFill>
            </a:endParaRPr>
          </a:p>
        </p:txBody>
      </p:sp>
      <p:sp>
        <p:nvSpPr>
          <p:cNvPr id="664" name="Google Shape;664;p51"/>
          <p:cNvSpPr txBox="1">
            <a:spLocks noGrp="1"/>
          </p:cNvSpPr>
          <p:nvPr>
            <p:ph type="title"/>
          </p:nvPr>
        </p:nvSpPr>
        <p:spPr>
          <a:xfrm>
            <a:off x="593500" y="432408"/>
            <a:ext cx="7944900" cy="572700"/>
          </a:xfrm>
          <a:prstGeom prst="rect">
            <a:avLst/>
          </a:prstGeom>
        </p:spPr>
        <p:txBody>
          <a:bodyPr spcFirstLastPara="1" wrap="square" lIns="91425" tIns="91425" rIns="91425" bIns="91425" anchor="t" anchorCtr="0">
            <a:noAutofit/>
          </a:bodyPr>
          <a:lstStyle/>
          <a:p>
            <a:pPr marL="457200" lvl="0" indent="-450850" algn="ctr" rtl="0">
              <a:spcBef>
                <a:spcPts val="0"/>
              </a:spcBef>
              <a:spcAft>
                <a:spcPts val="0"/>
              </a:spcAft>
              <a:buSzPts val="3500"/>
              <a:buAutoNum type="arabicPeriod"/>
            </a:pPr>
            <a:r>
              <a:rPr lang="en"/>
              <a:t>Classic Games</a:t>
            </a:r>
            <a:endParaRPr/>
          </a:p>
        </p:txBody>
      </p:sp>
      <p:sp>
        <p:nvSpPr>
          <p:cNvPr id="665" name="Google Shape;665;p51"/>
          <p:cNvSpPr txBox="1">
            <a:spLocks noGrp="1"/>
          </p:cNvSpPr>
          <p:nvPr>
            <p:ph type="title" idx="2"/>
          </p:nvPr>
        </p:nvSpPr>
        <p:spPr>
          <a:xfrm>
            <a:off x="950675" y="1974950"/>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Catch!</a:t>
            </a:r>
            <a:endParaRPr/>
          </a:p>
        </p:txBody>
      </p:sp>
      <p:sp>
        <p:nvSpPr>
          <p:cNvPr id="666" name="Google Shape;666;p51"/>
          <p:cNvSpPr txBox="1">
            <a:spLocks noGrp="1"/>
          </p:cNvSpPr>
          <p:nvPr>
            <p:ph type="title" idx="3"/>
          </p:nvPr>
        </p:nvSpPr>
        <p:spPr>
          <a:xfrm>
            <a:off x="3516913" y="3502066"/>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Water!</a:t>
            </a:r>
            <a:endParaRPr/>
          </a:p>
        </p:txBody>
      </p:sp>
      <p:sp>
        <p:nvSpPr>
          <p:cNvPr id="667" name="Google Shape;667;p51"/>
          <p:cNvSpPr txBox="1">
            <a:spLocks noGrp="1"/>
          </p:cNvSpPr>
          <p:nvPr>
            <p:ph type="subTitle" idx="1"/>
          </p:nvPr>
        </p:nvSpPr>
        <p:spPr>
          <a:xfrm>
            <a:off x="931925" y="2439225"/>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Throw a ball and let your dog catch it!</a:t>
            </a:r>
            <a:endParaRPr>
              <a:solidFill>
                <a:schemeClr val="dk2"/>
              </a:solidFill>
            </a:endParaRPr>
          </a:p>
        </p:txBody>
      </p:sp>
      <p:sp>
        <p:nvSpPr>
          <p:cNvPr id="668" name="Google Shape;668;p51"/>
          <p:cNvSpPr txBox="1">
            <a:spLocks noGrp="1"/>
          </p:cNvSpPr>
          <p:nvPr>
            <p:ph type="subTitle" idx="4"/>
          </p:nvPr>
        </p:nvSpPr>
        <p:spPr>
          <a:xfrm>
            <a:off x="3498163" y="3966362"/>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Some dogs love water and being bathed</a:t>
            </a:r>
            <a:endParaRPr>
              <a:solidFill>
                <a:schemeClr val="dk2"/>
              </a:solidFill>
            </a:endParaRPr>
          </a:p>
        </p:txBody>
      </p:sp>
      <p:sp>
        <p:nvSpPr>
          <p:cNvPr id="669" name="Google Shape;669;p51"/>
          <p:cNvSpPr txBox="1">
            <a:spLocks noGrp="1"/>
          </p:cNvSpPr>
          <p:nvPr>
            <p:ph type="title" idx="5"/>
          </p:nvPr>
        </p:nvSpPr>
        <p:spPr>
          <a:xfrm>
            <a:off x="6083150" y="1974950"/>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Fetch!</a:t>
            </a:r>
            <a:endParaRPr/>
          </a:p>
        </p:txBody>
      </p:sp>
      <p:grpSp>
        <p:nvGrpSpPr>
          <p:cNvPr id="670" name="Google Shape;670;p51"/>
          <p:cNvGrpSpPr/>
          <p:nvPr/>
        </p:nvGrpSpPr>
        <p:grpSpPr>
          <a:xfrm>
            <a:off x="1796947" y="1558517"/>
            <a:ext cx="417657" cy="416424"/>
            <a:chOff x="5329300" y="1016475"/>
            <a:chExt cx="355725" cy="354675"/>
          </a:xfrm>
        </p:grpSpPr>
        <p:sp>
          <p:nvSpPr>
            <p:cNvPr id="671" name="Google Shape;671;p51"/>
            <p:cNvSpPr/>
            <p:nvPr/>
          </p:nvSpPr>
          <p:spPr>
            <a:xfrm>
              <a:off x="5336625" y="1136375"/>
              <a:ext cx="219200" cy="234775"/>
            </a:xfrm>
            <a:custGeom>
              <a:avLst/>
              <a:gdLst/>
              <a:ahLst/>
              <a:cxnLst/>
              <a:rect l="l" t="t" r="r" b="b"/>
              <a:pathLst>
                <a:path w="8768" h="9391" extrusionOk="0">
                  <a:moveTo>
                    <a:pt x="5760" y="0"/>
                  </a:moveTo>
                  <a:cubicBezTo>
                    <a:pt x="5686" y="0"/>
                    <a:pt x="5615" y="6"/>
                    <a:pt x="5545" y="17"/>
                  </a:cubicBezTo>
                  <a:cubicBezTo>
                    <a:pt x="4687" y="163"/>
                    <a:pt x="4039" y="1168"/>
                    <a:pt x="3411" y="2109"/>
                  </a:cubicBezTo>
                  <a:cubicBezTo>
                    <a:pt x="3307" y="2277"/>
                    <a:pt x="3202" y="2444"/>
                    <a:pt x="3076" y="2611"/>
                  </a:cubicBezTo>
                  <a:cubicBezTo>
                    <a:pt x="2407" y="3595"/>
                    <a:pt x="1465" y="4181"/>
                    <a:pt x="377" y="4306"/>
                  </a:cubicBezTo>
                  <a:cubicBezTo>
                    <a:pt x="252" y="4327"/>
                    <a:pt x="126" y="4327"/>
                    <a:pt x="1" y="4327"/>
                  </a:cubicBezTo>
                  <a:cubicBezTo>
                    <a:pt x="817" y="7089"/>
                    <a:pt x="3265" y="9160"/>
                    <a:pt x="6236" y="9391"/>
                  </a:cubicBezTo>
                  <a:cubicBezTo>
                    <a:pt x="6131" y="9119"/>
                    <a:pt x="6027" y="8826"/>
                    <a:pt x="5985" y="8533"/>
                  </a:cubicBezTo>
                  <a:cubicBezTo>
                    <a:pt x="5796" y="7445"/>
                    <a:pt x="6110" y="6378"/>
                    <a:pt x="6864" y="5457"/>
                  </a:cubicBezTo>
                  <a:cubicBezTo>
                    <a:pt x="6989" y="5310"/>
                    <a:pt x="7136" y="5164"/>
                    <a:pt x="7261" y="5018"/>
                  </a:cubicBezTo>
                  <a:cubicBezTo>
                    <a:pt x="7993" y="4139"/>
                    <a:pt x="8768" y="3239"/>
                    <a:pt x="8684" y="2381"/>
                  </a:cubicBezTo>
                  <a:cubicBezTo>
                    <a:pt x="8621" y="1858"/>
                    <a:pt x="8224" y="1293"/>
                    <a:pt x="7470" y="728"/>
                  </a:cubicBezTo>
                  <a:cubicBezTo>
                    <a:pt x="6817" y="238"/>
                    <a:pt x="6242" y="0"/>
                    <a:pt x="5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1"/>
            <p:cNvSpPr/>
            <p:nvPr/>
          </p:nvSpPr>
          <p:spPr>
            <a:xfrm>
              <a:off x="5329300" y="1016475"/>
              <a:ext cx="355725" cy="354150"/>
            </a:xfrm>
            <a:custGeom>
              <a:avLst/>
              <a:gdLst/>
              <a:ahLst/>
              <a:cxnLst/>
              <a:rect l="l" t="t" r="r" b="b"/>
              <a:pathLst>
                <a:path w="14229" h="14166" extrusionOk="0">
                  <a:moveTo>
                    <a:pt x="7115" y="0"/>
                  </a:moveTo>
                  <a:cubicBezTo>
                    <a:pt x="3181" y="0"/>
                    <a:pt x="1" y="3181"/>
                    <a:pt x="1" y="7114"/>
                  </a:cubicBezTo>
                  <a:cubicBezTo>
                    <a:pt x="1" y="7345"/>
                    <a:pt x="22" y="7575"/>
                    <a:pt x="42" y="7784"/>
                  </a:cubicBezTo>
                  <a:cubicBezTo>
                    <a:pt x="126" y="7794"/>
                    <a:pt x="205" y="7800"/>
                    <a:pt x="283" y="7800"/>
                  </a:cubicBezTo>
                  <a:cubicBezTo>
                    <a:pt x="362" y="7800"/>
                    <a:pt x="440" y="7794"/>
                    <a:pt x="524" y="7784"/>
                  </a:cubicBezTo>
                  <a:cubicBezTo>
                    <a:pt x="1214" y="7700"/>
                    <a:pt x="1821" y="7324"/>
                    <a:pt x="2281" y="6654"/>
                  </a:cubicBezTo>
                  <a:cubicBezTo>
                    <a:pt x="2386" y="6508"/>
                    <a:pt x="2491" y="6340"/>
                    <a:pt x="2595" y="6173"/>
                  </a:cubicBezTo>
                  <a:cubicBezTo>
                    <a:pt x="3348" y="5043"/>
                    <a:pt x="4185" y="3746"/>
                    <a:pt x="5608" y="3516"/>
                  </a:cubicBezTo>
                  <a:cubicBezTo>
                    <a:pt x="5765" y="3486"/>
                    <a:pt x="5924" y="3472"/>
                    <a:pt x="6085" y="3472"/>
                  </a:cubicBezTo>
                  <a:cubicBezTo>
                    <a:pt x="6847" y="3472"/>
                    <a:pt x="7657" y="3797"/>
                    <a:pt x="8537" y="4436"/>
                  </a:cubicBezTo>
                  <a:cubicBezTo>
                    <a:pt x="8537" y="4436"/>
                    <a:pt x="8558" y="4457"/>
                    <a:pt x="8558" y="4457"/>
                  </a:cubicBezTo>
                  <a:lnTo>
                    <a:pt x="8600" y="4478"/>
                  </a:lnTo>
                  <a:lnTo>
                    <a:pt x="8600" y="4499"/>
                  </a:lnTo>
                  <a:cubicBezTo>
                    <a:pt x="9646" y="5294"/>
                    <a:pt x="10190" y="6131"/>
                    <a:pt x="10295" y="7052"/>
                  </a:cubicBezTo>
                  <a:cubicBezTo>
                    <a:pt x="10442" y="8474"/>
                    <a:pt x="9437" y="9646"/>
                    <a:pt x="8558" y="10671"/>
                  </a:cubicBezTo>
                  <a:cubicBezTo>
                    <a:pt x="8433" y="10818"/>
                    <a:pt x="8307" y="10964"/>
                    <a:pt x="8182" y="11111"/>
                  </a:cubicBezTo>
                  <a:cubicBezTo>
                    <a:pt x="7680" y="11738"/>
                    <a:pt x="7470" y="12429"/>
                    <a:pt x="7596" y="13119"/>
                  </a:cubicBezTo>
                  <a:cubicBezTo>
                    <a:pt x="7659" y="13475"/>
                    <a:pt x="7805" y="13831"/>
                    <a:pt x="8014" y="14166"/>
                  </a:cubicBezTo>
                  <a:cubicBezTo>
                    <a:pt x="11509" y="13726"/>
                    <a:pt x="14208" y="10734"/>
                    <a:pt x="14208" y="7114"/>
                  </a:cubicBezTo>
                  <a:cubicBezTo>
                    <a:pt x="14229" y="3181"/>
                    <a:pt x="11027" y="0"/>
                    <a:pt x="7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 name="Google Shape;673;p51"/>
          <p:cNvSpPr/>
          <p:nvPr/>
        </p:nvSpPr>
        <p:spPr>
          <a:xfrm>
            <a:off x="6849140" y="1640250"/>
            <a:ext cx="578221" cy="252971"/>
          </a:xfrm>
          <a:custGeom>
            <a:avLst/>
            <a:gdLst/>
            <a:ahLst/>
            <a:cxnLst/>
            <a:rect l="l" t="t" r="r" b="b"/>
            <a:pathLst>
              <a:path w="17745" h="7764" extrusionOk="0">
                <a:moveTo>
                  <a:pt x="2198" y="1"/>
                </a:moveTo>
                <a:cubicBezTo>
                  <a:pt x="984" y="1"/>
                  <a:pt x="1" y="963"/>
                  <a:pt x="1" y="2177"/>
                </a:cubicBezTo>
                <a:cubicBezTo>
                  <a:pt x="1" y="2867"/>
                  <a:pt x="336" y="3474"/>
                  <a:pt x="838" y="3872"/>
                </a:cubicBezTo>
                <a:cubicBezTo>
                  <a:pt x="336" y="4269"/>
                  <a:pt x="1" y="4876"/>
                  <a:pt x="1" y="5566"/>
                </a:cubicBezTo>
                <a:cubicBezTo>
                  <a:pt x="1" y="6780"/>
                  <a:pt x="984" y="7763"/>
                  <a:pt x="2198" y="7763"/>
                </a:cubicBezTo>
                <a:cubicBezTo>
                  <a:pt x="3412" y="7763"/>
                  <a:pt x="4395" y="6780"/>
                  <a:pt x="4395" y="5566"/>
                </a:cubicBezTo>
                <a:cubicBezTo>
                  <a:pt x="4395" y="5504"/>
                  <a:pt x="4374" y="5462"/>
                  <a:pt x="4374" y="5399"/>
                </a:cubicBezTo>
                <a:lnTo>
                  <a:pt x="13371" y="5399"/>
                </a:lnTo>
                <a:cubicBezTo>
                  <a:pt x="13371" y="5462"/>
                  <a:pt x="13350" y="5504"/>
                  <a:pt x="13350" y="5566"/>
                </a:cubicBezTo>
                <a:cubicBezTo>
                  <a:pt x="13350" y="6780"/>
                  <a:pt x="14334" y="7763"/>
                  <a:pt x="15547" y="7763"/>
                </a:cubicBezTo>
                <a:cubicBezTo>
                  <a:pt x="16761" y="7763"/>
                  <a:pt x="17744" y="6780"/>
                  <a:pt x="17744" y="5566"/>
                </a:cubicBezTo>
                <a:cubicBezTo>
                  <a:pt x="17744" y="4876"/>
                  <a:pt x="17409" y="4290"/>
                  <a:pt x="16928" y="3872"/>
                </a:cubicBezTo>
                <a:cubicBezTo>
                  <a:pt x="17430" y="3474"/>
                  <a:pt x="17744" y="2867"/>
                  <a:pt x="17744" y="2177"/>
                </a:cubicBezTo>
                <a:cubicBezTo>
                  <a:pt x="17744" y="963"/>
                  <a:pt x="16761" y="1"/>
                  <a:pt x="15547" y="1"/>
                </a:cubicBezTo>
                <a:cubicBezTo>
                  <a:pt x="14334" y="1"/>
                  <a:pt x="13371" y="963"/>
                  <a:pt x="13371" y="2177"/>
                </a:cubicBezTo>
                <a:cubicBezTo>
                  <a:pt x="13371" y="2344"/>
                  <a:pt x="13392" y="2511"/>
                  <a:pt x="13413" y="2679"/>
                </a:cubicBezTo>
                <a:lnTo>
                  <a:pt x="4332" y="2679"/>
                </a:lnTo>
                <a:cubicBezTo>
                  <a:pt x="4374" y="2511"/>
                  <a:pt x="4395" y="2344"/>
                  <a:pt x="4395" y="2177"/>
                </a:cubicBezTo>
                <a:cubicBezTo>
                  <a:pt x="4395" y="963"/>
                  <a:pt x="3412" y="1"/>
                  <a:pt x="2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51"/>
          <p:cNvGrpSpPr/>
          <p:nvPr/>
        </p:nvGrpSpPr>
        <p:grpSpPr>
          <a:xfrm>
            <a:off x="4286372" y="3015144"/>
            <a:ext cx="571282" cy="486912"/>
            <a:chOff x="-19835275" y="3330250"/>
            <a:chExt cx="329250" cy="280625"/>
          </a:xfrm>
        </p:grpSpPr>
        <p:sp>
          <p:nvSpPr>
            <p:cNvPr id="675" name="Google Shape;675;p5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52"/>
          <p:cNvSpPr txBox="1">
            <a:spLocks noGrp="1"/>
          </p:cNvSpPr>
          <p:nvPr>
            <p:ph type="title"/>
          </p:nvPr>
        </p:nvSpPr>
        <p:spPr>
          <a:xfrm>
            <a:off x="599025" y="434275"/>
            <a:ext cx="422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 Hide-and-Seek</a:t>
            </a:r>
            <a:endParaRPr/>
          </a:p>
        </p:txBody>
      </p:sp>
      <p:sp>
        <p:nvSpPr>
          <p:cNvPr id="683" name="Google Shape;683;p52"/>
          <p:cNvSpPr txBox="1">
            <a:spLocks noGrp="1"/>
          </p:cNvSpPr>
          <p:nvPr>
            <p:ph type="body" idx="1"/>
          </p:nvPr>
        </p:nvSpPr>
        <p:spPr>
          <a:xfrm>
            <a:off x="599025" y="1293925"/>
            <a:ext cx="3972900" cy="2618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Play hide-and-seek with your dog to strengthen your emotional bonds:</a:t>
            </a:r>
            <a:endParaRPr/>
          </a:p>
          <a:p>
            <a:pPr marL="457200" lvl="0" indent="-317500" algn="l" rtl="0">
              <a:lnSpc>
                <a:spcPct val="100000"/>
              </a:lnSpc>
              <a:spcBef>
                <a:spcPts val="0"/>
              </a:spcBef>
              <a:spcAft>
                <a:spcPts val="0"/>
              </a:spcAft>
              <a:buSzPts val="1400"/>
              <a:buFont typeface="Muli"/>
              <a:buAutoNum type="arabicPeriod"/>
            </a:pPr>
            <a:r>
              <a:rPr lang="en"/>
              <a:t>Someone else keeps the dog distracted</a:t>
            </a:r>
            <a:endParaRPr/>
          </a:p>
          <a:p>
            <a:pPr marL="457200" lvl="0" indent="-317500" algn="l" rtl="0">
              <a:lnSpc>
                <a:spcPct val="100000"/>
              </a:lnSpc>
              <a:spcBef>
                <a:spcPts val="0"/>
              </a:spcBef>
              <a:spcAft>
                <a:spcPts val="0"/>
              </a:spcAft>
              <a:buSzPts val="1400"/>
              <a:buFont typeface="Muli"/>
              <a:buAutoNum type="arabicPeriod"/>
            </a:pPr>
            <a:r>
              <a:rPr lang="en"/>
              <a:t>Hide in a room or corner</a:t>
            </a:r>
            <a:endParaRPr/>
          </a:p>
          <a:p>
            <a:pPr marL="457200" lvl="0" indent="-317500" algn="l" rtl="0">
              <a:lnSpc>
                <a:spcPct val="100000"/>
              </a:lnSpc>
              <a:spcBef>
                <a:spcPts val="0"/>
              </a:spcBef>
              <a:spcAft>
                <a:spcPts val="0"/>
              </a:spcAft>
              <a:buSzPts val="1400"/>
              <a:buFont typeface="Muli"/>
              <a:buAutoNum type="arabicPeriod"/>
            </a:pPr>
            <a:r>
              <a:rPr lang="en"/>
              <a:t>The person with the dog says ‘come on, go find (your name)!’</a:t>
            </a:r>
            <a:endParaRPr/>
          </a:p>
          <a:p>
            <a:pPr marL="457200" lvl="0" indent="-317500" algn="l" rtl="0">
              <a:lnSpc>
                <a:spcPct val="100000"/>
              </a:lnSpc>
              <a:spcBef>
                <a:spcPts val="0"/>
              </a:spcBef>
              <a:spcAft>
                <a:spcPts val="0"/>
              </a:spcAft>
              <a:buSzPts val="1400"/>
              <a:buFont typeface="Muli"/>
              <a:buAutoNum type="arabicPeriod"/>
            </a:pPr>
            <a:r>
              <a:rPr lang="en"/>
              <a:t>Your dog tries to find you</a:t>
            </a:r>
            <a:endParaRPr/>
          </a:p>
          <a:p>
            <a:pPr marL="457200" lvl="0" indent="-317500" algn="l" rtl="0">
              <a:lnSpc>
                <a:spcPct val="100000"/>
              </a:lnSpc>
              <a:spcBef>
                <a:spcPts val="0"/>
              </a:spcBef>
              <a:spcAft>
                <a:spcPts val="0"/>
              </a:spcAft>
              <a:buSzPts val="1400"/>
              <a:buFont typeface="Muli"/>
              <a:buAutoNum type="arabicPeriod"/>
            </a:pPr>
            <a:r>
              <a:rPr lang="en"/>
              <a:t>Be sure to make it a big deal and reward your dog with a treat or pet it</a:t>
            </a:r>
            <a:endParaRPr/>
          </a:p>
          <a:p>
            <a:pPr marL="457200" lvl="0" indent="-314325" algn="l" rtl="0">
              <a:lnSpc>
                <a:spcPct val="100000"/>
              </a:lnSpc>
              <a:spcBef>
                <a:spcPts val="0"/>
              </a:spcBef>
              <a:spcAft>
                <a:spcPts val="0"/>
              </a:spcAft>
              <a:buSzPts val="1350"/>
              <a:buFont typeface="Muli"/>
              <a:buAutoNum type="arabicPeriod"/>
            </a:pPr>
            <a:r>
              <a:rPr lang="en"/>
              <a:t>You can change the game difficulty if your dog gets used to the game</a:t>
            </a:r>
            <a:endParaRPr/>
          </a:p>
        </p:txBody>
      </p:sp>
      <p:pic>
        <p:nvPicPr>
          <p:cNvPr id="684" name="Google Shape;684;p52"/>
          <p:cNvPicPr preferRelativeResize="0"/>
          <p:nvPr/>
        </p:nvPicPr>
        <p:blipFill rotWithShape="1">
          <a:blip r:embed="rId3">
            <a:alphaModFix/>
          </a:blip>
          <a:srcRect l="61913" t="9575"/>
          <a:stretch/>
        </p:blipFill>
        <p:spPr>
          <a:xfrm>
            <a:off x="5292700" y="0"/>
            <a:ext cx="3851299" cy="5143500"/>
          </a:xfrm>
          <a:prstGeom prst="rect">
            <a:avLst/>
          </a:prstGeom>
          <a:noFill/>
          <a:ln>
            <a:noFill/>
          </a:ln>
        </p:spPr>
      </p:pic>
      <p:sp>
        <p:nvSpPr>
          <p:cNvPr id="685" name="Google Shape;685;p52"/>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53"/>
          <p:cNvSpPr txBox="1">
            <a:spLocks noGrp="1"/>
          </p:cNvSpPr>
          <p:nvPr>
            <p:ph type="subTitle" idx="1"/>
          </p:nvPr>
        </p:nvSpPr>
        <p:spPr>
          <a:xfrm>
            <a:off x="6176500" y="3342875"/>
            <a:ext cx="2256300" cy="12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Muli"/>
              <a:buChar char="●"/>
            </a:pPr>
            <a:r>
              <a:rPr lang="en"/>
              <a:t>Show the piece of food or treat</a:t>
            </a:r>
            <a:endParaRPr/>
          </a:p>
          <a:p>
            <a:pPr marL="457200" lvl="0" indent="-317500" algn="l" rtl="0">
              <a:spcBef>
                <a:spcPts val="0"/>
              </a:spcBef>
              <a:spcAft>
                <a:spcPts val="0"/>
              </a:spcAft>
              <a:buSzPts val="1400"/>
              <a:buFont typeface="Muli"/>
              <a:buChar char="●"/>
            </a:pPr>
            <a:r>
              <a:rPr lang="en"/>
              <a:t>Hide it somewhere, turn the lights off and say ‘find it!’</a:t>
            </a:r>
            <a:endParaRPr/>
          </a:p>
        </p:txBody>
      </p:sp>
      <p:sp>
        <p:nvSpPr>
          <p:cNvPr id="691" name="Google Shape;691;p53"/>
          <p:cNvSpPr txBox="1">
            <a:spLocks noGrp="1"/>
          </p:cNvSpPr>
          <p:nvPr>
            <p:ph type="subTitle" idx="4"/>
          </p:nvPr>
        </p:nvSpPr>
        <p:spPr>
          <a:xfrm>
            <a:off x="711200" y="2994703"/>
            <a:ext cx="2256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Classic</a:t>
            </a:r>
            <a:endParaRPr/>
          </a:p>
        </p:txBody>
      </p:sp>
      <p:sp>
        <p:nvSpPr>
          <p:cNvPr id="692" name="Google Shape;692;p53"/>
          <p:cNvSpPr txBox="1">
            <a:spLocks noGrp="1"/>
          </p:cNvSpPr>
          <p:nvPr>
            <p:ph type="subTitle" idx="5"/>
          </p:nvPr>
        </p:nvSpPr>
        <p:spPr>
          <a:xfrm>
            <a:off x="3383600" y="2994703"/>
            <a:ext cx="2256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Heights</a:t>
            </a:r>
            <a:endParaRPr/>
          </a:p>
        </p:txBody>
      </p:sp>
      <p:sp>
        <p:nvSpPr>
          <p:cNvPr id="693" name="Google Shape;693;p53"/>
          <p:cNvSpPr txBox="1">
            <a:spLocks noGrp="1"/>
          </p:cNvSpPr>
          <p:nvPr>
            <p:ph type="subTitle" idx="6"/>
          </p:nvPr>
        </p:nvSpPr>
        <p:spPr>
          <a:xfrm>
            <a:off x="711200" y="3342876"/>
            <a:ext cx="2256300" cy="12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Muli"/>
              <a:buChar char="●"/>
            </a:pPr>
            <a:r>
              <a:rPr lang="en"/>
              <a:t>Show your dog a piece of food or a treat</a:t>
            </a:r>
            <a:endParaRPr/>
          </a:p>
          <a:p>
            <a:pPr marL="457200" lvl="0" indent="-317500" algn="l" rtl="0">
              <a:spcBef>
                <a:spcPts val="0"/>
              </a:spcBef>
              <a:spcAft>
                <a:spcPts val="0"/>
              </a:spcAft>
              <a:buSzPts val="1400"/>
              <a:buFont typeface="Muli"/>
              <a:buChar char="●"/>
            </a:pPr>
            <a:r>
              <a:rPr lang="en"/>
              <a:t>Hide it somewhere and say ‘find it!’</a:t>
            </a:r>
            <a:endParaRPr/>
          </a:p>
        </p:txBody>
      </p:sp>
      <p:sp>
        <p:nvSpPr>
          <p:cNvPr id="694" name="Google Shape;694;p53"/>
          <p:cNvSpPr txBox="1">
            <a:spLocks noGrp="1"/>
          </p:cNvSpPr>
          <p:nvPr>
            <p:ph type="subTitle" idx="7"/>
          </p:nvPr>
        </p:nvSpPr>
        <p:spPr>
          <a:xfrm>
            <a:off x="3383600" y="3342876"/>
            <a:ext cx="2256300" cy="12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Muli"/>
              <a:buChar char="●"/>
            </a:pPr>
            <a:r>
              <a:rPr lang="en"/>
              <a:t>Show the piece of food or treat</a:t>
            </a:r>
            <a:endParaRPr/>
          </a:p>
          <a:p>
            <a:pPr marL="457200" lvl="0" indent="-317500" algn="l" rtl="0">
              <a:spcBef>
                <a:spcPts val="0"/>
              </a:spcBef>
              <a:spcAft>
                <a:spcPts val="0"/>
              </a:spcAft>
              <a:buSzPts val="1400"/>
              <a:buFont typeface="Muli"/>
              <a:buChar char="●"/>
            </a:pPr>
            <a:r>
              <a:rPr lang="en"/>
              <a:t>Hide it at a different level and say ‘find it!’</a:t>
            </a:r>
            <a:endParaRPr/>
          </a:p>
        </p:txBody>
      </p:sp>
      <p:sp>
        <p:nvSpPr>
          <p:cNvPr id="695" name="Google Shape;695;p53"/>
          <p:cNvSpPr txBox="1">
            <a:spLocks noGrp="1"/>
          </p:cNvSpPr>
          <p:nvPr>
            <p:ph type="subTitle" idx="8"/>
          </p:nvPr>
        </p:nvSpPr>
        <p:spPr>
          <a:xfrm>
            <a:off x="6176500" y="2994703"/>
            <a:ext cx="22563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 the Dark</a:t>
            </a:r>
            <a:endParaRPr/>
          </a:p>
        </p:txBody>
      </p:sp>
      <p:sp>
        <p:nvSpPr>
          <p:cNvPr id="696" name="Google Shape;696;p53"/>
          <p:cNvSpPr txBox="1">
            <a:spLocks noGrp="1"/>
          </p:cNvSpPr>
          <p:nvPr>
            <p:ph type="title" idx="9"/>
          </p:nvPr>
        </p:nvSpPr>
        <p:spPr>
          <a:xfrm>
            <a:off x="605700" y="431850"/>
            <a:ext cx="7473900" cy="572700"/>
          </a:xfrm>
          <a:prstGeom prst="rect">
            <a:avLst/>
          </a:prstGeom>
        </p:spPr>
        <p:txBody>
          <a:bodyPr spcFirstLastPara="1" wrap="square" lIns="91425" tIns="91425" rIns="91425" bIns="91425" anchor="t" anchorCtr="0">
            <a:noAutofit/>
          </a:bodyPr>
          <a:lstStyle/>
          <a:p>
            <a:pPr marL="457200" lvl="0" indent="0" algn="ctr" rtl="0">
              <a:spcBef>
                <a:spcPts val="0"/>
              </a:spcBef>
              <a:spcAft>
                <a:spcPts val="0"/>
              </a:spcAft>
              <a:buNone/>
            </a:pPr>
            <a:r>
              <a:rPr lang="en"/>
              <a:t>3. Find It!</a:t>
            </a:r>
            <a:endParaRPr/>
          </a:p>
        </p:txBody>
      </p:sp>
      <p:sp>
        <p:nvSpPr>
          <p:cNvPr id="697" name="Google Shape;697;p53"/>
          <p:cNvSpPr txBox="1">
            <a:spLocks noGrp="1"/>
          </p:cNvSpPr>
          <p:nvPr>
            <p:ph type="title"/>
          </p:nvPr>
        </p:nvSpPr>
        <p:spPr>
          <a:xfrm>
            <a:off x="1064450" y="2038351"/>
            <a:ext cx="1549800" cy="3969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t>Part 1</a:t>
            </a:r>
            <a:endParaRPr/>
          </a:p>
        </p:txBody>
      </p:sp>
      <p:sp>
        <p:nvSpPr>
          <p:cNvPr id="698" name="Google Shape;698;p53"/>
          <p:cNvSpPr txBox="1">
            <a:spLocks noGrp="1"/>
          </p:cNvSpPr>
          <p:nvPr>
            <p:ph type="title" idx="2"/>
          </p:nvPr>
        </p:nvSpPr>
        <p:spPr>
          <a:xfrm>
            <a:off x="3736850" y="2048646"/>
            <a:ext cx="15498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t>Part 2</a:t>
            </a:r>
            <a:endParaRPr/>
          </a:p>
        </p:txBody>
      </p:sp>
      <p:sp>
        <p:nvSpPr>
          <p:cNvPr id="699" name="Google Shape;699;p53"/>
          <p:cNvSpPr txBox="1">
            <a:spLocks noGrp="1"/>
          </p:cNvSpPr>
          <p:nvPr>
            <p:ph type="title" idx="3"/>
          </p:nvPr>
        </p:nvSpPr>
        <p:spPr>
          <a:xfrm>
            <a:off x="6529750" y="2048646"/>
            <a:ext cx="1549800" cy="3765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t>Part 3</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pic>
        <p:nvPicPr>
          <p:cNvPr id="704" name="Google Shape;704;p54"/>
          <p:cNvPicPr preferRelativeResize="0"/>
          <p:nvPr/>
        </p:nvPicPr>
        <p:blipFill rotWithShape="1">
          <a:blip r:embed="rId3">
            <a:alphaModFix/>
          </a:blip>
          <a:srcRect l="10" t="25658" r="-10" b="39018"/>
          <a:stretch/>
        </p:blipFill>
        <p:spPr>
          <a:xfrm>
            <a:off x="-35375" y="1348600"/>
            <a:ext cx="9214752" cy="1830951"/>
          </a:xfrm>
          <a:prstGeom prst="rect">
            <a:avLst/>
          </a:prstGeom>
          <a:noFill/>
          <a:ln>
            <a:noFill/>
          </a:ln>
        </p:spPr>
      </p:pic>
      <p:sp>
        <p:nvSpPr>
          <p:cNvPr id="705" name="Google Shape;705;p54"/>
          <p:cNvSpPr txBox="1">
            <a:spLocks noGrp="1"/>
          </p:cNvSpPr>
          <p:nvPr>
            <p:ph type="title"/>
          </p:nvPr>
        </p:nvSpPr>
        <p:spPr>
          <a:xfrm>
            <a:off x="605800" y="431849"/>
            <a:ext cx="793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Tug-of-War</a:t>
            </a:r>
            <a:endParaRPr/>
          </a:p>
        </p:txBody>
      </p:sp>
      <p:sp>
        <p:nvSpPr>
          <p:cNvPr id="706" name="Google Shape;706;p54"/>
          <p:cNvSpPr txBox="1">
            <a:spLocks noGrp="1"/>
          </p:cNvSpPr>
          <p:nvPr>
            <p:ph type="subTitle" idx="1"/>
          </p:nvPr>
        </p:nvSpPr>
        <p:spPr>
          <a:xfrm>
            <a:off x="4841914" y="3755909"/>
            <a:ext cx="139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Hold it firmly when your dog bites it</a:t>
            </a:r>
            <a:endParaRPr/>
          </a:p>
        </p:txBody>
      </p:sp>
      <p:sp>
        <p:nvSpPr>
          <p:cNvPr id="707" name="Google Shape;707;p54"/>
          <p:cNvSpPr txBox="1">
            <a:spLocks noGrp="1"/>
          </p:cNvSpPr>
          <p:nvPr>
            <p:ph type="subTitle" idx="2"/>
          </p:nvPr>
        </p:nvSpPr>
        <p:spPr>
          <a:xfrm>
            <a:off x="6772585" y="3755909"/>
            <a:ext cx="13899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Keep playing until your dog gets tired</a:t>
            </a:r>
            <a:endParaRPr/>
          </a:p>
        </p:txBody>
      </p:sp>
      <p:sp>
        <p:nvSpPr>
          <p:cNvPr id="708" name="Google Shape;708;p54"/>
          <p:cNvSpPr txBox="1">
            <a:spLocks noGrp="1"/>
          </p:cNvSpPr>
          <p:nvPr>
            <p:ph type="subTitle" idx="3"/>
          </p:nvPr>
        </p:nvSpPr>
        <p:spPr>
          <a:xfrm>
            <a:off x="981371" y="3755909"/>
            <a:ext cx="13902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Grab a towel and tie some knots</a:t>
            </a:r>
            <a:endParaRPr/>
          </a:p>
        </p:txBody>
      </p:sp>
      <p:sp>
        <p:nvSpPr>
          <p:cNvPr id="709" name="Google Shape;709;p54"/>
          <p:cNvSpPr txBox="1">
            <a:spLocks noGrp="1"/>
          </p:cNvSpPr>
          <p:nvPr>
            <p:ph type="subTitle" idx="4"/>
          </p:nvPr>
        </p:nvSpPr>
        <p:spPr>
          <a:xfrm>
            <a:off x="2911725" y="3755909"/>
            <a:ext cx="13902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Show the new  towel-toy to your dog</a:t>
            </a:r>
            <a:endParaRPr/>
          </a:p>
        </p:txBody>
      </p:sp>
      <p:sp>
        <p:nvSpPr>
          <p:cNvPr id="710" name="Google Shape;710;p54"/>
          <p:cNvSpPr/>
          <p:nvPr/>
        </p:nvSpPr>
        <p:spPr>
          <a:xfrm rot="-4679498" flipH="1">
            <a:off x="1222480" y="3005224"/>
            <a:ext cx="871691" cy="62063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4"/>
          <p:cNvSpPr/>
          <p:nvPr/>
        </p:nvSpPr>
        <p:spPr>
          <a:xfrm rot="4679498">
            <a:off x="3170977" y="3005224"/>
            <a:ext cx="871691" cy="62063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4"/>
          <p:cNvSpPr txBox="1">
            <a:spLocks noGrp="1"/>
          </p:cNvSpPr>
          <p:nvPr>
            <p:ph type="title" idx="5"/>
          </p:nvPr>
        </p:nvSpPr>
        <p:spPr>
          <a:xfrm>
            <a:off x="901571" y="3079117"/>
            <a:ext cx="1549800" cy="6768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solidFill>
                  <a:schemeClr val="dk2"/>
                </a:solidFill>
              </a:rPr>
              <a:t>1</a:t>
            </a:r>
            <a:endParaRPr>
              <a:solidFill>
                <a:schemeClr val="dk2"/>
              </a:solidFill>
            </a:endParaRPr>
          </a:p>
        </p:txBody>
      </p:sp>
      <p:sp>
        <p:nvSpPr>
          <p:cNvPr id="713" name="Google Shape;713;p54"/>
          <p:cNvSpPr/>
          <p:nvPr/>
        </p:nvSpPr>
        <p:spPr>
          <a:xfrm rot="-4679498" flipH="1">
            <a:off x="5073536" y="3005224"/>
            <a:ext cx="871691" cy="62063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txBox="1">
            <a:spLocks noGrp="1"/>
          </p:cNvSpPr>
          <p:nvPr>
            <p:ph type="title" idx="6"/>
          </p:nvPr>
        </p:nvSpPr>
        <p:spPr>
          <a:xfrm>
            <a:off x="2831925" y="3096667"/>
            <a:ext cx="15498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solidFill>
                  <a:schemeClr val="dk2"/>
                </a:solidFill>
              </a:rPr>
              <a:t>2</a:t>
            </a:r>
            <a:endParaRPr>
              <a:solidFill>
                <a:schemeClr val="dk2"/>
              </a:solidFill>
            </a:endParaRPr>
          </a:p>
        </p:txBody>
      </p:sp>
      <p:sp>
        <p:nvSpPr>
          <p:cNvPr id="715" name="Google Shape;715;p54"/>
          <p:cNvSpPr/>
          <p:nvPr/>
        </p:nvSpPr>
        <p:spPr>
          <a:xfrm rot="4679498">
            <a:off x="7055889" y="3005224"/>
            <a:ext cx="871691" cy="620639"/>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txBox="1">
            <a:spLocks noGrp="1"/>
          </p:cNvSpPr>
          <p:nvPr>
            <p:ph type="title" idx="7"/>
          </p:nvPr>
        </p:nvSpPr>
        <p:spPr>
          <a:xfrm>
            <a:off x="4762264" y="3096667"/>
            <a:ext cx="15498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solidFill>
                  <a:schemeClr val="dk2"/>
                </a:solidFill>
              </a:rPr>
              <a:t>3</a:t>
            </a:r>
            <a:endParaRPr>
              <a:solidFill>
                <a:schemeClr val="dk2"/>
              </a:solidFill>
            </a:endParaRPr>
          </a:p>
        </p:txBody>
      </p:sp>
      <p:sp>
        <p:nvSpPr>
          <p:cNvPr id="717" name="Google Shape;717;p54"/>
          <p:cNvSpPr txBox="1">
            <a:spLocks noGrp="1"/>
          </p:cNvSpPr>
          <p:nvPr>
            <p:ph type="title" idx="8"/>
          </p:nvPr>
        </p:nvSpPr>
        <p:spPr>
          <a:xfrm>
            <a:off x="6692635" y="3096667"/>
            <a:ext cx="15498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solidFill>
                  <a:schemeClr val="dk2"/>
                </a:solidFill>
              </a:rPr>
              <a:t>4</a:t>
            </a:r>
            <a:endParaRPr>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55"/>
          <p:cNvSpPr txBox="1">
            <a:spLocks noGrp="1"/>
          </p:cNvSpPr>
          <p:nvPr>
            <p:ph type="body" idx="1"/>
          </p:nvPr>
        </p:nvSpPr>
        <p:spPr>
          <a:xfrm>
            <a:off x="599025" y="1293925"/>
            <a:ext cx="7946100" cy="28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22222"/>
                </a:solidFill>
              </a:rPr>
              <a:t>Obstacle courses for dogs are great for them. It’s good physical and mental exercise for your dog, and it keeps them entertained. You can also use them to teach your dog how to react to words such as “jump”, “roll” or “stop”. There are agility-course kits for sale at pet shops, but it’s more fun if you make your own course at home with:</a:t>
            </a:r>
            <a:endParaRPr sz="1200">
              <a:solidFill>
                <a:srgbClr val="222222"/>
              </a:solidFill>
              <a:latin typeface="Muli"/>
              <a:ea typeface="Muli"/>
              <a:cs typeface="Muli"/>
              <a:sym typeface="Muli"/>
            </a:endParaRPr>
          </a:p>
          <a:p>
            <a:pPr marL="0" lvl="0" indent="0" algn="l" rtl="0">
              <a:spcBef>
                <a:spcPts val="0"/>
              </a:spcBef>
              <a:spcAft>
                <a:spcPts val="0"/>
              </a:spcAft>
              <a:buNone/>
            </a:pP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Stool (to jump over it)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Chairs </a:t>
            </a:r>
            <a:r>
              <a:rPr lang="en" sz="1200">
                <a:solidFill>
                  <a:srgbClr val="222222"/>
                </a:solidFill>
                <a:latin typeface="Muli"/>
                <a:ea typeface="Muli"/>
                <a:cs typeface="Muli"/>
                <a:sym typeface="Muli"/>
              </a:rPr>
              <a:t>(</a:t>
            </a:r>
            <a:r>
              <a:rPr lang="en">
                <a:solidFill>
                  <a:srgbClr val="222222"/>
                </a:solidFill>
              </a:rPr>
              <a:t>to jump over them or pass underneath them</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Open cardboard boxes</a:t>
            </a:r>
            <a:r>
              <a:rPr lang="en" sz="1200">
                <a:solidFill>
                  <a:srgbClr val="222222"/>
                </a:solidFill>
                <a:latin typeface="Muli"/>
                <a:ea typeface="Muli"/>
                <a:cs typeface="Muli"/>
                <a:sym typeface="Muli"/>
              </a:rPr>
              <a:t> (</a:t>
            </a:r>
            <a:r>
              <a:rPr lang="en">
                <a:solidFill>
                  <a:srgbClr val="222222"/>
                </a:solidFill>
              </a:rPr>
              <a:t>to be used as tunnels</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Stick</a:t>
            </a:r>
            <a:r>
              <a:rPr lang="en" sz="1200">
                <a:solidFill>
                  <a:srgbClr val="222222"/>
                </a:solidFill>
                <a:latin typeface="Muli"/>
                <a:ea typeface="Muli"/>
                <a:cs typeface="Muli"/>
                <a:sym typeface="Muli"/>
              </a:rPr>
              <a:t> (</a:t>
            </a:r>
            <a:r>
              <a:rPr lang="en">
                <a:solidFill>
                  <a:srgbClr val="222222"/>
                </a:solidFill>
              </a:rPr>
              <a:t>to jump over it</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Maze with cardboard boxes</a:t>
            </a:r>
            <a:r>
              <a:rPr lang="en" sz="1200">
                <a:solidFill>
                  <a:srgbClr val="222222"/>
                </a:solidFill>
                <a:latin typeface="Muli"/>
                <a:ea typeface="Muli"/>
                <a:cs typeface="Muli"/>
                <a:sym typeface="Muli"/>
              </a:rPr>
              <a:t> (</a:t>
            </a:r>
            <a:r>
              <a:rPr lang="en">
                <a:solidFill>
                  <a:srgbClr val="222222"/>
                </a:solidFill>
              </a:rPr>
              <a:t>for small dogs</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Board </a:t>
            </a:r>
            <a:r>
              <a:rPr lang="en" sz="1200">
                <a:solidFill>
                  <a:srgbClr val="222222"/>
                </a:solidFill>
                <a:latin typeface="Muli"/>
                <a:ea typeface="Muli"/>
                <a:cs typeface="Muli"/>
                <a:sym typeface="Muli"/>
              </a:rPr>
              <a:t>(</a:t>
            </a:r>
            <a:r>
              <a:rPr lang="en">
                <a:solidFill>
                  <a:srgbClr val="222222"/>
                </a:solidFill>
              </a:rPr>
              <a:t>to cross between chairs</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sz="1200">
                <a:solidFill>
                  <a:srgbClr val="222222"/>
                </a:solidFill>
                <a:latin typeface="Muli"/>
                <a:ea typeface="Muli"/>
                <a:cs typeface="Muli"/>
                <a:sym typeface="Muli"/>
              </a:rPr>
              <a:t>Ramp (</a:t>
            </a:r>
            <a:r>
              <a:rPr lang="en">
                <a:solidFill>
                  <a:srgbClr val="222222"/>
                </a:solidFill>
              </a:rPr>
              <a:t>to go up)</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a:solidFill>
                  <a:srgbClr val="222222"/>
                </a:solidFill>
              </a:rPr>
              <a:t>Ball</a:t>
            </a:r>
            <a:r>
              <a:rPr lang="en" sz="1200">
                <a:solidFill>
                  <a:srgbClr val="222222"/>
                </a:solidFill>
                <a:latin typeface="Muli"/>
                <a:ea typeface="Muli"/>
                <a:cs typeface="Muli"/>
                <a:sym typeface="Muli"/>
              </a:rPr>
              <a:t> (</a:t>
            </a:r>
            <a:r>
              <a:rPr lang="en">
                <a:solidFill>
                  <a:srgbClr val="222222"/>
                </a:solidFill>
              </a:rPr>
              <a:t>to push it</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457200" lvl="0" indent="-304800" algn="l" rtl="0">
              <a:spcBef>
                <a:spcPts val="0"/>
              </a:spcBef>
              <a:spcAft>
                <a:spcPts val="0"/>
              </a:spcAft>
              <a:buClr>
                <a:srgbClr val="222222"/>
              </a:buClr>
              <a:buSzPts val="1200"/>
              <a:buFont typeface="Muli"/>
              <a:buChar char="●"/>
            </a:pPr>
            <a:r>
              <a:rPr lang="en" sz="1200">
                <a:solidFill>
                  <a:srgbClr val="222222"/>
                </a:solidFill>
                <a:latin typeface="Muli"/>
                <a:ea typeface="Muli"/>
                <a:cs typeface="Muli"/>
                <a:sym typeface="Muli"/>
              </a:rPr>
              <a:t>Hula-hoop (</a:t>
            </a:r>
            <a:r>
              <a:rPr lang="en">
                <a:solidFill>
                  <a:srgbClr val="222222"/>
                </a:solidFill>
              </a:rPr>
              <a:t>to go through it</a:t>
            </a:r>
            <a:r>
              <a:rPr lang="en" sz="1200">
                <a:solidFill>
                  <a:srgbClr val="222222"/>
                </a:solidFill>
                <a:latin typeface="Muli"/>
                <a:ea typeface="Muli"/>
                <a:cs typeface="Muli"/>
                <a:sym typeface="Muli"/>
              </a:rPr>
              <a:t>)</a:t>
            </a:r>
            <a:endParaRPr sz="1200">
              <a:solidFill>
                <a:srgbClr val="222222"/>
              </a:solidFill>
              <a:latin typeface="Muli"/>
              <a:ea typeface="Muli"/>
              <a:cs typeface="Muli"/>
              <a:sym typeface="Muli"/>
            </a:endParaRPr>
          </a:p>
          <a:p>
            <a:pPr marL="0" lvl="0" indent="0" algn="l" rtl="0">
              <a:spcBef>
                <a:spcPts val="0"/>
              </a:spcBef>
              <a:spcAft>
                <a:spcPts val="0"/>
              </a:spcAft>
              <a:buNone/>
            </a:pPr>
            <a:endParaRPr sz="1200">
              <a:solidFill>
                <a:srgbClr val="222222"/>
              </a:solidFill>
              <a:latin typeface="Muli"/>
              <a:ea typeface="Muli"/>
              <a:cs typeface="Muli"/>
              <a:sym typeface="Muli"/>
            </a:endParaRPr>
          </a:p>
          <a:p>
            <a:pPr marL="0" lvl="0" indent="0" algn="l" rtl="0">
              <a:spcBef>
                <a:spcPts val="0"/>
              </a:spcBef>
              <a:spcAft>
                <a:spcPts val="0"/>
              </a:spcAft>
              <a:buNone/>
            </a:pPr>
            <a:r>
              <a:rPr lang="en">
                <a:solidFill>
                  <a:srgbClr val="222222"/>
                </a:solidFill>
              </a:rPr>
              <a:t>Don’t forget to give some treats to your dog!</a:t>
            </a:r>
            <a:endParaRPr sz="1200">
              <a:solidFill>
                <a:srgbClr val="222222"/>
              </a:solidFill>
              <a:latin typeface="Muli"/>
              <a:ea typeface="Muli"/>
              <a:cs typeface="Muli"/>
              <a:sym typeface="Muli"/>
            </a:endParaRPr>
          </a:p>
          <a:p>
            <a:pPr marL="0" lvl="0" indent="0" algn="l" rtl="0">
              <a:spcBef>
                <a:spcPts val="0"/>
              </a:spcBef>
              <a:spcAft>
                <a:spcPts val="0"/>
              </a:spcAft>
              <a:buNone/>
            </a:pPr>
            <a:endParaRPr sz="1200">
              <a:solidFill>
                <a:srgbClr val="222222"/>
              </a:solidFill>
              <a:highlight>
                <a:srgbClr val="FFFFFF"/>
              </a:highlight>
              <a:latin typeface="Open Sans"/>
              <a:ea typeface="Open Sans"/>
              <a:cs typeface="Open Sans"/>
              <a:sym typeface="Open Sans"/>
            </a:endParaRPr>
          </a:p>
        </p:txBody>
      </p:sp>
      <p:sp>
        <p:nvSpPr>
          <p:cNvPr id="723" name="Google Shape;723;p55"/>
          <p:cNvSpPr txBox="1">
            <a:spLocks noGrp="1"/>
          </p:cNvSpPr>
          <p:nvPr>
            <p:ph type="title"/>
          </p:nvPr>
        </p:nvSpPr>
        <p:spPr>
          <a:xfrm>
            <a:off x="599025" y="437215"/>
            <a:ext cx="794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5. Agility Course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56"/>
          <p:cNvSpPr txBox="1">
            <a:spLocks noGrp="1"/>
          </p:cNvSpPr>
          <p:nvPr>
            <p:ph type="title" idx="6"/>
          </p:nvPr>
        </p:nvSpPr>
        <p:spPr>
          <a:xfrm>
            <a:off x="4451300" y="435175"/>
            <a:ext cx="336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6. Relax Time</a:t>
            </a:r>
            <a:endParaRPr/>
          </a:p>
        </p:txBody>
      </p:sp>
      <p:sp>
        <p:nvSpPr>
          <p:cNvPr id="729" name="Google Shape;729;p56"/>
          <p:cNvSpPr txBox="1">
            <a:spLocks noGrp="1"/>
          </p:cNvSpPr>
          <p:nvPr>
            <p:ph type="title"/>
          </p:nvPr>
        </p:nvSpPr>
        <p:spPr>
          <a:xfrm>
            <a:off x="4451298" y="1541973"/>
            <a:ext cx="3966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Music therapy</a:t>
            </a:r>
            <a:endParaRPr/>
          </a:p>
        </p:txBody>
      </p:sp>
      <p:sp>
        <p:nvSpPr>
          <p:cNvPr id="730" name="Google Shape;730;p56"/>
          <p:cNvSpPr txBox="1">
            <a:spLocks noGrp="1"/>
          </p:cNvSpPr>
          <p:nvPr>
            <p:ph type="subTitle" idx="1"/>
          </p:nvPr>
        </p:nvSpPr>
        <p:spPr>
          <a:xfrm>
            <a:off x="4464250" y="1900720"/>
            <a:ext cx="3966000" cy="5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Using music as a mental stimulation to reduce stress levels</a:t>
            </a:r>
            <a:endParaRPr/>
          </a:p>
        </p:txBody>
      </p:sp>
      <p:sp>
        <p:nvSpPr>
          <p:cNvPr id="731" name="Google Shape;731;p56"/>
          <p:cNvSpPr txBox="1">
            <a:spLocks noGrp="1"/>
          </p:cNvSpPr>
          <p:nvPr>
            <p:ph type="title" idx="2"/>
          </p:nvPr>
        </p:nvSpPr>
        <p:spPr>
          <a:xfrm>
            <a:off x="4451298" y="2572571"/>
            <a:ext cx="3966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blanket</a:t>
            </a:r>
            <a:endParaRPr/>
          </a:p>
        </p:txBody>
      </p:sp>
      <p:sp>
        <p:nvSpPr>
          <p:cNvPr id="732" name="Google Shape;732;p56"/>
          <p:cNvSpPr txBox="1">
            <a:spLocks noGrp="1"/>
          </p:cNvSpPr>
          <p:nvPr>
            <p:ph type="subTitle" idx="3"/>
          </p:nvPr>
        </p:nvSpPr>
        <p:spPr>
          <a:xfrm>
            <a:off x="4464250" y="2931323"/>
            <a:ext cx="3966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Place a blanket on the floor and pet your dog when it steps on it</a:t>
            </a:r>
            <a:endParaRPr/>
          </a:p>
        </p:txBody>
      </p:sp>
      <p:sp>
        <p:nvSpPr>
          <p:cNvPr id="733" name="Google Shape;733;p56"/>
          <p:cNvSpPr txBox="1">
            <a:spLocks noGrp="1"/>
          </p:cNvSpPr>
          <p:nvPr>
            <p:ph type="title" idx="4"/>
          </p:nvPr>
        </p:nvSpPr>
        <p:spPr>
          <a:xfrm>
            <a:off x="4451328" y="3603170"/>
            <a:ext cx="3966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Doga</a:t>
            </a:r>
            <a:endParaRPr/>
          </a:p>
        </p:txBody>
      </p:sp>
      <p:sp>
        <p:nvSpPr>
          <p:cNvPr id="734" name="Google Shape;734;p56"/>
          <p:cNvSpPr txBox="1">
            <a:spLocks noGrp="1"/>
          </p:cNvSpPr>
          <p:nvPr>
            <p:ph type="subTitle" idx="5"/>
          </p:nvPr>
        </p:nvSpPr>
        <p:spPr>
          <a:xfrm>
            <a:off x="4464250" y="3961925"/>
            <a:ext cx="3966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Practicing yoga with your dog to strengthen emotional bonds and improve its mood</a:t>
            </a:r>
            <a:endParaRPr/>
          </a:p>
        </p:txBody>
      </p:sp>
      <p:pic>
        <p:nvPicPr>
          <p:cNvPr id="735" name="Google Shape;735;p56"/>
          <p:cNvPicPr preferRelativeResize="0"/>
          <p:nvPr/>
        </p:nvPicPr>
        <p:blipFill rotWithShape="1">
          <a:blip r:embed="rId3">
            <a:alphaModFix/>
          </a:blip>
          <a:srcRect l="42314" r="17709"/>
          <a:stretch/>
        </p:blipFill>
        <p:spPr>
          <a:xfrm flipH="1">
            <a:off x="711300" y="711846"/>
            <a:ext cx="3149448" cy="4431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37"/>
          <p:cNvSpPr txBox="1">
            <a:spLocks noGrp="1"/>
          </p:cNvSpPr>
          <p:nvPr>
            <p:ph type="title"/>
          </p:nvPr>
        </p:nvSpPr>
        <p:spPr>
          <a:xfrm>
            <a:off x="397007" y="160769"/>
            <a:ext cx="804524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1.1 Versatility and Scalability: Broad Applications and Consistent Measurements</a:t>
            </a:r>
          </a:p>
        </p:txBody>
      </p:sp>
      <p:sp>
        <p:nvSpPr>
          <p:cNvPr id="396" name="Google Shape;396;p37"/>
          <p:cNvSpPr txBox="1">
            <a:spLocks noGrp="1"/>
          </p:cNvSpPr>
          <p:nvPr>
            <p:ph type="body" idx="1"/>
          </p:nvPr>
        </p:nvSpPr>
        <p:spPr>
          <a:xfrm>
            <a:off x="496152" y="1559739"/>
            <a:ext cx="7946100" cy="28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2000" b="1" dirty="0">
                <a:solidFill>
                  <a:schemeClr val="dk1"/>
                </a:solidFill>
              </a:rPr>
              <a:t>1. Versatility: </a:t>
            </a:r>
            <a:r>
              <a:rPr lang="en-US" altLang="zh-CN" sz="2000" dirty="0">
                <a:solidFill>
                  <a:schemeClr val="dk1"/>
                </a:solidFill>
              </a:rPr>
              <a:t>Highlight the model's core methodology that can be adopted across various areas in healthcare and potentially other industries.</a:t>
            </a:r>
          </a:p>
          <a:p>
            <a:pPr marL="0" lvl="0" indent="0" algn="l" rtl="0">
              <a:spcBef>
                <a:spcPts val="0"/>
              </a:spcBef>
              <a:spcAft>
                <a:spcPts val="0"/>
              </a:spcAft>
              <a:buNone/>
            </a:pPr>
            <a:endParaRPr lang="en-US" altLang="zh-CN" sz="2000" dirty="0">
              <a:solidFill>
                <a:schemeClr val="dk1"/>
              </a:solidFill>
            </a:endParaRPr>
          </a:p>
          <a:p>
            <a:pPr marL="0" lvl="0" indent="0" algn="l" rtl="0">
              <a:spcBef>
                <a:spcPts val="0"/>
              </a:spcBef>
              <a:spcAft>
                <a:spcPts val="0"/>
              </a:spcAft>
              <a:buNone/>
            </a:pPr>
            <a:r>
              <a:rPr lang="en-US" altLang="zh-CN" sz="2000" b="1" dirty="0">
                <a:solidFill>
                  <a:schemeClr val="dk1"/>
                </a:solidFill>
              </a:rPr>
              <a:t>2. Scalability: </a:t>
            </a:r>
            <a:r>
              <a:rPr lang="en-US" altLang="zh-CN" sz="2000" dirty="0">
                <a:solidFill>
                  <a:schemeClr val="dk1"/>
                </a:solidFill>
              </a:rPr>
              <a:t>Emphasize how the model ensures consistent risk measurements across domains, promoting comparability in risk assessments across different healthcare areas.</a:t>
            </a:r>
            <a:endParaRPr lang="zh-CN" altLang="en-US" sz="2000" dirty="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57"/>
          <p:cNvSpPr txBox="1">
            <a:spLocks noGrp="1"/>
          </p:cNvSpPr>
          <p:nvPr>
            <p:ph type="title"/>
          </p:nvPr>
        </p:nvSpPr>
        <p:spPr>
          <a:xfrm>
            <a:off x="4888550" y="1445975"/>
            <a:ext cx="3221700" cy="61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7. Multimedia</a:t>
            </a:r>
            <a:endParaRPr/>
          </a:p>
        </p:txBody>
      </p:sp>
      <p:sp>
        <p:nvSpPr>
          <p:cNvPr id="741" name="Google Shape;741;p57"/>
          <p:cNvSpPr txBox="1">
            <a:spLocks noGrp="1"/>
          </p:cNvSpPr>
          <p:nvPr>
            <p:ph type="subTitle" idx="1"/>
          </p:nvPr>
        </p:nvSpPr>
        <p:spPr>
          <a:xfrm>
            <a:off x="4894450" y="2044850"/>
            <a:ext cx="3221700" cy="165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watch a movie together (especially if dogs are featured on it), listen to a relaxing playlist (to calm your dog down) or a lively one</a:t>
            </a:r>
            <a:endParaRPr/>
          </a:p>
        </p:txBody>
      </p:sp>
      <p:grpSp>
        <p:nvGrpSpPr>
          <p:cNvPr id="742" name="Google Shape;742;p57"/>
          <p:cNvGrpSpPr/>
          <p:nvPr/>
        </p:nvGrpSpPr>
        <p:grpSpPr>
          <a:xfrm>
            <a:off x="835063" y="1397624"/>
            <a:ext cx="3613161" cy="3004291"/>
            <a:chOff x="3852100" y="957350"/>
            <a:chExt cx="2111725" cy="1755868"/>
          </a:xfrm>
        </p:grpSpPr>
        <p:sp>
          <p:nvSpPr>
            <p:cNvPr id="743" name="Google Shape;743;p57"/>
            <p:cNvSpPr/>
            <p:nvPr/>
          </p:nvSpPr>
          <p:spPr>
            <a:xfrm>
              <a:off x="4518747" y="2402646"/>
              <a:ext cx="781473" cy="310573"/>
            </a:xfrm>
            <a:custGeom>
              <a:avLst/>
              <a:gdLst/>
              <a:ahLst/>
              <a:cxnLst/>
              <a:rect l="l" t="t" r="r" b="b"/>
              <a:pathLst>
                <a:path w="30592" h="9417" extrusionOk="0">
                  <a:moveTo>
                    <a:pt x="25842" y="5922"/>
                  </a:moveTo>
                  <a:cubicBezTo>
                    <a:pt x="24000" y="4039"/>
                    <a:pt x="23917" y="1"/>
                    <a:pt x="23917" y="1"/>
                  </a:cubicBezTo>
                  <a:lnTo>
                    <a:pt x="15610" y="1"/>
                  </a:lnTo>
                  <a:lnTo>
                    <a:pt x="14982" y="1"/>
                  </a:lnTo>
                  <a:lnTo>
                    <a:pt x="6676" y="1"/>
                  </a:lnTo>
                  <a:cubicBezTo>
                    <a:pt x="6676" y="1"/>
                    <a:pt x="6592" y="4039"/>
                    <a:pt x="4751" y="5922"/>
                  </a:cubicBezTo>
                  <a:cubicBezTo>
                    <a:pt x="2909" y="7805"/>
                    <a:pt x="1" y="9417"/>
                    <a:pt x="5023" y="9417"/>
                  </a:cubicBezTo>
                  <a:lnTo>
                    <a:pt x="14982" y="9417"/>
                  </a:lnTo>
                  <a:lnTo>
                    <a:pt x="15610" y="9417"/>
                  </a:lnTo>
                  <a:lnTo>
                    <a:pt x="25570" y="9417"/>
                  </a:lnTo>
                  <a:cubicBezTo>
                    <a:pt x="30591" y="9417"/>
                    <a:pt x="27704" y="7805"/>
                    <a:pt x="25842" y="592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7"/>
            <p:cNvSpPr/>
            <p:nvPr/>
          </p:nvSpPr>
          <p:spPr>
            <a:xfrm>
              <a:off x="3852100" y="2219575"/>
              <a:ext cx="2111725" cy="183100"/>
            </a:xfrm>
            <a:custGeom>
              <a:avLst/>
              <a:gdLst/>
              <a:ahLst/>
              <a:cxnLst/>
              <a:rect l="l" t="t" r="r" b="b"/>
              <a:pathLst>
                <a:path w="84469" h="7324" extrusionOk="0">
                  <a:moveTo>
                    <a:pt x="0" y="4855"/>
                  </a:moveTo>
                  <a:cubicBezTo>
                    <a:pt x="0" y="6236"/>
                    <a:pt x="1298" y="7324"/>
                    <a:pt x="2679" y="7324"/>
                  </a:cubicBezTo>
                  <a:lnTo>
                    <a:pt x="41659" y="7324"/>
                  </a:lnTo>
                  <a:lnTo>
                    <a:pt x="42998" y="7324"/>
                  </a:lnTo>
                  <a:lnTo>
                    <a:pt x="81979" y="7324"/>
                  </a:lnTo>
                  <a:cubicBezTo>
                    <a:pt x="83360" y="7324"/>
                    <a:pt x="84469" y="6236"/>
                    <a:pt x="84469" y="4855"/>
                  </a:cubicBezTo>
                  <a:lnTo>
                    <a:pt x="84469" y="1"/>
                  </a:lnTo>
                  <a:lnTo>
                    <a:pt x="0" y="1"/>
                  </a:lnTo>
                  <a:close/>
                </a:path>
              </a:pathLst>
            </a:custGeom>
            <a:solidFill>
              <a:srgbClr val="727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7"/>
            <p:cNvSpPr/>
            <p:nvPr/>
          </p:nvSpPr>
          <p:spPr>
            <a:xfrm>
              <a:off x="3852100" y="957350"/>
              <a:ext cx="2111725" cy="1262250"/>
            </a:xfrm>
            <a:custGeom>
              <a:avLst/>
              <a:gdLst/>
              <a:ahLst/>
              <a:cxnLst/>
              <a:rect l="l" t="t" r="r" b="b"/>
              <a:pathLst>
                <a:path w="84469" h="50490" extrusionOk="0">
                  <a:moveTo>
                    <a:pt x="80807" y="3140"/>
                  </a:moveTo>
                  <a:lnTo>
                    <a:pt x="80807" y="46828"/>
                  </a:lnTo>
                  <a:lnTo>
                    <a:pt x="3662" y="46828"/>
                  </a:lnTo>
                  <a:lnTo>
                    <a:pt x="3662" y="3140"/>
                  </a:lnTo>
                  <a:close/>
                  <a:moveTo>
                    <a:pt x="2679" y="1"/>
                  </a:moveTo>
                  <a:cubicBezTo>
                    <a:pt x="1298" y="1"/>
                    <a:pt x="0" y="984"/>
                    <a:pt x="0" y="2386"/>
                  </a:cubicBezTo>
                  <a:lnTo>
                    <a:pt x="0" y="50490"/>
                  </a:lnTo>
                  <a:lnTo>
                    <a:pt x="84469" y="50490"/>
                  </a:lnTo>
                  <a:lnTo>
                    <a:pt x="84469" y="2386"/>
                  </a:lnTo>
                  <a:cubicBezTo>
                    <a:pt x="84469" y="984"/>
                    <a:pt x="83360" y="1"/>
                    <a:pt x="81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7"/>
            <p:cNvSpPr/>
            <p:nvPr/>
          </p:nvSpPr>
          <p:spPr>
            <a:xfrm>
              <a:off x="3852100" y="2219575"/>
              <a:ext cx="2111725" cy="183100"/>
            </a:xfrm>
            <a:custGeom>
              <a:avLst/>
              <a:gdLst/>
              <a:ahLst/>
              <a:cxnLst/>
              <a:rect l="l" t="t" r="r" b="b"/>
              <a:pathLst>
                <a:path w="84469" h="7324" extrusionOk="0">
                  <a:moveTo>
                    <a:pt x="0" y="4562"/>
                  </a:moveTo>
                  <a:cubicBezTo>
                    <a:pt x="0" y="5964"/>
                    <a:pt x="1298" y="7324"/>
                    <a:pt x="2679" y="7324"/>
                  </a:cubicBezTo>
                  <a:lnTo>
                    <a:pt x="41659" y="7324"/>
                  </a:lnTo>
                  <a:lnTo>
                    <a:pt x="42998" y="7324"/>
                  </a:lnTo>
                  <a:lnTo>
                    <a:pt x="81979" y="7324"/>
                  </a:lnTo>
                  <a:cubicBezTo>
                    <a:pt x="83360" y="7324"/>
                    <a:pt x="84469" y="5964"/>
                    <a:pt x="84469" y="4562"/>
                  </a:cubicBezTo>
                  <a:lnTo>
                    <a:pt x="84469" y="1"/>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47" name="Google Shape;747;p57"/>
          <p:cNvPicPr preferRelativeResize="0"/>
          <p:nvPr/>
        </p:nvPicPr>
        <p:blipFill rotWithShape="1">
          <a:blip r:embed="rId3">
            <a:alphaModFix/>
          </a:blip>
          <a:srcRect l="535" r="2179" b="1642"/>
          <a:stretch/>
        </p:blipFill>
        <p:spPr>
          <a:xfrm>
            <a:off x="994640" y="1527989"/>
            <a:ext cx="3299208" cy="187624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58"/>
          <p:cNvSpPr txBox="1">
            <a:spLocks noGrp="1"/>
          </p:cNvSpPr>
          <p:nvPr>
            <p:ph type="title"/>
          </p:nvPr>
        </p:nvSpPr>
        <p:spPr>
          <a:xfrm>
            <a:off x="711300" y="1445975"/>
            <a:ext cx="3221700" cy="61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8. Apps </a:t>
            </a:r>
            <a:endParaRPr/>
          </a:p>
        </p:txBody>
      </p:sp>
      <p:sp>
        <p:nvSpPr>
          <p:cNvPr id="753" name="Google Shape;753;p58"/>
          <p:cNvSpPr/>
          <p:nvPr/>
        </p:nvSpPr>
        <p:spPr>
          <a:xfrm>
            <a:off x="4692163" y="1197673"/>
            <a:ext cx="3620366" cy="2586512"/>
          </a:xfrm>
          <a:custGeom>
            <a:avLst/>
            <a:gdLst/>
            <a:ahLst/>
            <a:cxnLst/>
            <a:rect l="l" t="t" r="r" b="b"/>
            <a:pathLst>
              <a:path w="49255" h="37956" extrusionOk="0">
                <a:moveTo>
                  <a:pt x="45070" y="3913"/>
                </a:moveTo>
                <a:lnTo>
                  <a:pt x="45070" y="34189"/>
                </a:lnTo>
                <a:lnTo>
                  <a:pt x="4310" y="34189"/>
                </a:lnTo>
                <a:lnTo>
                  <a:pt x="4310" y="3913"/>
                </a:lnTo>
                <a:close/>
                <a:moveTo>
                  <a:pt x="1988" y="0"/>
                </a:moveTo>
                <a:cubicBezTo>
                  <a:pt x="879" y="0"/>
                  <a:pt x="0" y="879"/>
                  <a:pt x="0" y="1988"/>
                </a:cubicBezTo>
                <a:lnTo>
                  <a:pt x="0" y="35968"/>
                </a:lnTo>
                <a:cubicBezTo>
                  <a:pt x="0" y="37056"/>
                  <a:pt x="879" y="37956"/>
                  <a:pt x="1988" y="37956"/>
                </a:cubicBezTo>
                <a:lnTo>
                  <a:pt x="47266" y="37956"/>
                </a:lnTo>
                <a:cubicBezTo>
                  <a:pt x="48355" y="37956"/>
                  <a:pt x="49254" y="37056"/>
                  <a:pt x="49254" y="35968"/>
                </a:cubicBezTo>
                <a:lnTo>
                  <a:pt x="49254" y="1988"/>
                </a:lnTo>
                <a:cubicBezTo>
                  <a:pt x="49254" y="879"/>
                  <a:pt x="48355" y="0"/>
                  <a:pt x="47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8"/>
          <p:cNvSpPr/>
          <p:nvPr/>
        </p:nvSpPr>
        <p:spPr>
          <a:xfrm>
            <a:off x="8093213" y="2410608"/>
            <a:ext cx="160500" cy="16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55" name="Google Shape;755;p58"/>
          <p:cNvPicPr preferRelativeResize="0"/>
          <p:nvPr/>
        </p:nvPicPr>
        <p:blipFill rotWithShape="1">
          <a:blip r:embed="rId3">
            <a:alphaModFix/>
          </a:blip>
          <a:srcRect l="8745" r="8745"/>
          <a:stretch/>
        </p:blipFill>
        <p:spPr>
          <a:xfrm>
            <a:off x="4988838" y="1459088"/>
            <a:ext cx="3027024" cy="2063675"/>
          </a:xfrm>
          <a:prstGeom prst="rect">
            <a:avLst/>
          </a:prstGeom>
          <a:noFill/>
          <a:ln>
            <a:noFill/>
          </a:ln>
        </p:spPr>
      </p:pic>
      <p:sp>
        <p:nvSpPr>
          <p:cNvPr id="756" name="Google Shape;756;p58"/>
          <p:cNvSpPr txBox="1">
            <a:spLocks noGrp="1"/>
          </p:cNvSpPr>
          <p:nvPr>
            <p:ph type="subTitle" idx="1"/>
          </p:nvPr>
        </p:nvSpPr>
        <p:spPr>
          <a:xfrm>
            <a:off x="711300" y="2055627"/>
            <a:ext cx="3221700" cy="165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t>Some dogs enjoy technology too! Try downloading on your tablet some game apps for dogs and see how your dog has fun catching bugs</a:t>
            </a:r>
            <a:endParaRPr sz="1600"/>
          </a:p>
        </p:txBody>
      </p:sp>
      <p:sp>
        <p:nvSpPr>
          <p:cNvPr id="757" name="Google Shape;757;p58"/>
          <p:cNvSpPr/>
          <p:nvPr/>
        </p:nvSpPr>
        <p:spPr>
          <a:xfrm rot="10680086">
            <a:off x="-4039574" y="3952544"/>
            <a:ext cx="17944001" cy="2456911"/>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 name="Google Shape;758;p58"/>
          <p:cNvGrpSpPr/>
          <p:nvPr/>
        </p:nvGrpSpPr>
        <p:grpSpPr>
          <a:xfrm>
            <a:off x="5085282" y="1497624"/>
            <a:ext cx="1192062" cy="1873647"/>
            <a:chOff x="5085282" y="1497624"/>
            <a:chExt cx="1192062" cy="1873647"/>
          </a:xfrm>
        </p:grpSpPr>
        <p:grpSp>
          <p:nvGrpSpPr>
            <p:cNvPr id="759" name="Google Shape;759;p58"/>
            <p:cNvGrpSpPr/>
            <p:nvPr/>
          </p:nvGrpSpPr>
          <p:grpSpPr>
            <a:xfrm rot="2006045">
              <a:off x="5742221" y="2804925"/>
              <a:ext cx="437405" cy="486065"/>
              <a:chOff x="3714275" y="730650"/>
              <a:chExt cx="305025" cy="338925"/>
            </a:xfrm>
          </p:grpSpPr>
          <p:sp>
            <p:nvSpPr>
              <p:cNvPr id="760" name="Google Shape;760;p58"/>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8"/>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8"/>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8"/>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8"/>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58"/>
            <p:cNvGrpSpPr/>
            <p:nvPr/>
          </p:nvGrpSpPr>
          <p:grpSpPr>
            <a:xfrm rot="-1446965">
              <a:off x="5199590" y="1581029"/>
              <a:ext cx="573042" cy="610217"/>
              <a:chOff x="3714275" y="730650"/>
              <a:chExt cx="305025" cy="338925"/>
            </a:xfrm>
          </p:grpSpPr>
          <p:sp>
            <p:nvSpPr>
              <p:cNvPr id="766" name="Google Shape;766;p58"/>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8"/>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8"/>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8"/>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8"/>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59"/>
          <p:cNvSpPr txBox="1">
            <a:spLocks noGrp="1"/>
          </p:cNvSpPr>
          <p:nvPr>
            <p:ph type="title"/>
          </p:nvPr>
        </p:nvSpPr>
        <p:spPr>
          <a:xfrm>
            <a:off x="4888550" y="1445975"/>
            <a:ext cx="3221700" cy="61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 Dress up</a:t>
            </a:r>
            <a:endParaRPr/>
          </a:p>
        </p:txBody>
      </p:sp>
      <p:sp>
        <p:nvSpPr>
          <p:cNvPr id="776" name="Google Shape;776;p59"/>
          <p:cNvSpPr txBox="1">
            <a:spLocks noGrp="1"/>
          </p:cNvSpPr>
          <p:nvPr>
            <p:ph type="subTitle" idx="1"/>
          </p:nvPr>
        </p:nvSpPr>
        <p:spPr>
          <a:xfrm>
            <a:off x="4894450" y="2044850"/>
            <a:ext cx="3221700" cy="165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have a fun time, you can dress up your dog, take lots of pictures of you two together and share them on social media</a:t>
            </a:r>
            <a:endParaRPr/>
          </a:p>
        </p:txBody>
      </p:sp>
      <p:grpSp>
        <p:nvGrpSpPr>
          <p:cNvPr id="777" name="Google Shape;777;p59"/>
          <p:cNvGrpSpPr/>
          <p:nvPr/>
        </p:nvGrpSpPr>
        <p:grpSpPr>
          <a:xfrm>
            <a:off x="1773601" y="937836"/>
            <a:ext cx="1736043" cy="3540701"/>
            <a:chOff x="5657063" y="984250"/>
            <a:chExt cx="1690567" cy="3447951"/>
          </a:xfrm>
        </p:grpSpPr>
        <p:sp>
          <p:nvSpPr>
            <p:cNvPr id="778" name="Google Shape;778;p59"/>
            <p:cNvSpPr/>
            <p:nvPr/>
          </p:nvSpPr>
          <p:spPr>
            <a:xfrm>
              <a:off x="5657063" y="984250"/>
              <a:ext cx="1690567" cy="3447951"/>
            </a:xfrm>
            <a:custGeom>
              <a:avLst/>
              <a:gdLst/>
              <a:ahLst/>
              <a:cxnLst/>
              <a:rect l="l" t="t" r="r" b="b"/>
              <a:pathLst>
                <a:path w="14020" h="29670" extrusionOk="0">
                  <a:moveTo>
                    <a:pt x="8161" y="2281"/>
                  </a:moveTo>
                  <a:cubicBezTo>
                    <a:pt x="8328" y="2281"/>
                    <a:pt x="8474" y="2427"/>
                    <a:pt x="8474" y="2595"/>
                  </a:cubicBezTo>
                  <a:lnTo>
                    <a:pt x="8474" y="2616"/>
                  </a:lnTo>
                  <a:cubicBezTo>
                    <a:pt x="8474" y="2804"/>
                    <a:pt x="8328" y="2929"/>
                    <a:pt x="8161" y="2929"/>
                  </a:cubicBezTo>
                  <a:lnTo>
                    <a:pt x="6026" y="2929"/>
                  </a:lnTo>
                  <a:cubicBezTo>
                    <a:pt x="5838" y="2929"/>
                    <a:pt x="5692" y="2804"/>
                    <a:pt x="5692" y="2616"/>
                  </a:cubicBezTo>
                  <a:lnTo>
                    <a:pt x="5692" y="2595"/>
                  </a:lnTo>
                  <a:cubicBezTo>
                    <a:pt x="5692" y="2427"/>
                    <a:pt x="5838" y="2281"/>
                    <a:pt x="6026" y="2281"/>
                  </a:cubicBezTo>
                  <a:close/>
                  <a:moveTo>
                    <a:pt x="13036" y="4248"/>
                  </a:moveTo>
                  <a:lnTo>
                    <a:pt x="13036" y="25422"/>
                  </a:lnTo>
                  <a:lnTo>
                    <a:pt x="1151" y="25422"/>
                  </a:lnTo>
                  <a:lnTo>
                    <a:pt x="1151" y="4248"/>
                  </a:lnTo>
                  <a:close/>
                  <a:moveTo>
                    <a:pt x="1988" y="0"/>
                  </a:moveTo>
                  <a:cubicBezTo>
                    <a:pt x="900" y="0"/>
                    <a:pt x="0" y="900"/>
                    <a:pt x="0" y="2009"/>
                  </a:cubicBezTo>
                  <a:lnTo>
                    <a:pt x="0" y="27661"/>
                  </a:lnTo>
                  <a:cubicBezTo>
                    <a:pt x="0" y="28770"/>
                    <a:pt x="900" y="29670"/>
                    <a:pt x="1988" y="29670"/>
                  </a:cubicBezTo>
                  <a:lnTo>
                    <a:pt x="12010" y="29670"/>
                  </a:lnTo>
                  <a:cubicBezTo>
                    <a:pt x="13119" y="29670"/>
                    <a:pt x="14019" y="28770"/>
                    <a:pt x="14019" y="27661"/>
                  </a:cubicBezTo>
                  <a:lnTo>
                    <a:pt x="14019" y="2009"/>
                  </a:lnTo>
                  <a:cubicBezTo>
                    <a:pt x="14019" y="900"/>
                    <a:pt x="13119" y="0"/>
                    <a:pt x="120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9"/>
            <p:cNvSpPr/>
            <p:nvPr/>
          </p:nvSpPr>
          <p:spPr>
            <a:xfrm>
              <a:off x="6376650" y="4058925"/>
              <a:ext cx="251400" cy="25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80" name="Google Shape;780;p59"/>
          <p:cNvPicPr preferRelativeResize="0"/>
          <p:nvPr/>
        </p:nvPicPr>
        <p:blipFill rotWithShape="1">
          <a:blip r:embed="rId3">
            <a:alphaModFix/>
          </a:blip>
          <a:srcRect l="51386" r="15746"/>
          <a:stretch/>
        </p:blipFill>
        <p:spPr>
          <a:xfrm>
            <a:off x="1910075" y="1436300"/>
            <a:ext cx="1486349" cy="254385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84"/>
        <p:cNvGrpSpPr/>
        <p:nvPr/>
      </p:nvGrpSpPr>
      <p:grpSpPr>
        <a:xfrm>
          <a:off x="0" y="0"/>
          <a:ext cx="0" cy="0"/>
          <a:chOff x="0" y="0"/>
          <a:chExt cx="0" cy="0"/>
        </a:xfrm>
      </p:grpSpPr>
      <p:sp>
        <p:nvSpPr>
          <p:cNvPr id="785" name="Google Shape;785;p60"/>
          <p:cNvSpPr txBox="1">
            <a:spLocks noGrp="1"/>
          </p:cNvSpPr>
          <p:nvPr>
            <p:ph type="title"/>
          </p:nvPr>
        </p:nvSpPr>
        <p:spPr>
          <a:xfrm>
            <a:off x="2261825" y="1254100"/>
            <a:ext cx="4620300" cy="231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Doggy Life</a:t>
            </a:r>
            <a:endParaRPr/>
          </a:p>
        </p:txBody>
      </p:sp>
      <p:sp>
        <p:nvSpPr>
          <p:cNvPr id="786" name="Google Shape;786;p60"/>
          <p:cNvSpPr txBox="1">
            <a:spLocks noGrp="1"/>
          </p:cNvSpPr>
          <p:nvPr>
            <p:ph type="subTitle" idx="1"/>
          </p:nvPr>
        </p:nvSpPr>
        <p:spPr>
          <a:xfrm>
            <a:off x="1771050" y="3529125"/>
            <a:ext cx="5601900" cy="35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Happiness is a warm puppy</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61"/>
          <p:cNvSpPr txBox="1">
            <a:spLocks noGrp="1"/>
          </p:cNvSpPr>
          <p:nvPr>
            <p:ph type="title"/>
          </p:nvPr>
        </p:nvSpPr>
        <p:spPr>
          <a:xfrm>
            <a:off x="599550" y="432408"/>
            <a:ext cx="7944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Little Team</a:t>
            </a:r>
            <a:endParaRPr/>
          </a:p>
        </p:txBody>
      </p:sp>
      <p:sp>
        <p:nvSpPr>
          <p:cNvPr id="792" name="Google Shape;792;p61"/>
          <p:cNvSpPr txBox="1">
            <a:spLocks noGrp="1"/>
          </p:cNvSpPr>
          <p:nvPr>
            <p:ph type="title" idx="2"/>
          </p:nvPr>
        </p:nvSpPr>
        <p:spPr>
          <a:xfrm>
            <a:off x="950663" y="3502075"/>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Aldo</a:t>
            </a:r>
            <a:endParaRPr>
              <a:solidFill>
                <a:schemeClr val="lt2"/>
              </a:solidFill>
            </a:endParaRPr>
          </a:p>
        </p:txBody>
      </p:sp>
      <p:sp>
        <p:nvSpPr>
          <p:cNvPr id="793" name="Google Shape;793;p61"/>
          <p:cNvSpPr txBox="1">
            <a:spLocks noGrp="1"/>
          </p:cNvSpPr>
          <p:nvPr>
            <p:ph type="subTitle" idx="1"/>
          </p:nvPr>
        </p:nvSpPr>
        <p:spPr>
          <a:xfrm>
            <a:off x="931913" y="3966350"/>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Has a lot of energy and is a little mischievous</a:t>
            </a:r>
            <a:endParaRPr>
              <a:solidFill>
                <a:schemeClr val="dk1"/>
              </a:solidFill>
            </a:endParaRPr>
          </a:p>
        </p:txBody>
      </p:sp>
      <p:sp>
        <p:nvSpPr>
          <p:cNvPr id="794" name="Google Shape;794;p61"/>
          <p:cNvSpPr txBox="1">
            <a:spLocks noGrp="1"/>
          </p:cNvSpPr>
          <p:nvPr>
            <p:ph type="title" idx="3"/>
          </p:nvPr>
        </p:nvSpPr>
        <p:spPr>
          <a:xfrm>
            <a:off x="3516900" y="3502066"/>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Loqui</a:t>
            </a:r>
            <a:endParaRPr>
              <a:solidFill>
                <a:schemeClr val="lt2"/>
              </a:solidFill>
            </a:endParaRPr>
          </a:p>
        </p:txBody>
      </p:sp>
      <p:sp>
        <p:nvSpPr>
          <p:cNvPr id="795" name="Google Shape;795;p61"/>
          <p:cNvSpPr txBox="1">
            <a:spLocks noGrp="1"/>
          </p:cNvSpPr>
          <p:nvPr>
            <p:ph type="subTitle" idx="4"/>
          </p:nvPr>
        </p:nvSpPr>
        <p:spPr>
          <a:xfrm>
            <a:off x="3498150" y="3966362"/>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The most loyal and also the shaggiest</a:t>
            </a:r>
            <a:endParaRPr>
              <a:solidFill>
                <a:schemeClr val="dk1"/>
              </a:solidFill>
            </a:endParaRPr>
          </a:p>
        </p:txBody>
      </p:sp>
      <p:sp>
        <p:nvSpPr>
          <p:cNvPr id="796" name="Google Shape;796;p61"/>
          <p:cNvSpPr txBox="1">
            <a:spLocks noGrp="1"/>
          </p:cNvSpPr>
          <p:nvPr>
            <p:ph type="title" idx="5"/>
          </p:nvPr>
        </p:nvSpPr>
        <p:spPr>
          <a:xfrm>
            <a:off x="6083138" y="3502075"/>
            <a:ext cx="211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Ariel</a:t>
            </a:r>
            <a:endParaRPr>
              <a:solidFill>
                <a:schemeClr val="lt2"/>
              </a:solidFill>
            </a:endParaRPr>
          </a:p>
        </p:txBody>
      </p:sp>
      <p:sp>
        <p:nvSpPr>
          <p:cNvPr id="797" name="Google Shape;797;p61"/>
          <p:cNvSpPr txBox="1">
            <a:spLocks noGrp="1"/>
          </p:cNvSpPr>
          <p:nvPr>
            <p:ph type="subTitle" idx="6"/>
          </p:nvPr>
        </p:nvSpPr>
        <p:spPr>
          <a:xfrm>
            <a:off x="6064388" y="3966350"/>
            <a:ext cx="214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Loves to play and is a bit conceited</a:t>
            </a:r>
            <a:endParaRPr>
              <a:solidFill>
                <a:schemeClr val="dk1"/>
              </a:solidFill>
            </a:endParaRPr>
          </a:p>
        </p:txBody>
      </p:sp>
      <p:pic>
        <p:nvPicPr>
          <p:cNvPr id="798" name="Google Shape;798;p61"/>
          <p:cNvPicPr preferRelativeResize="0"/>
          <p:nvPr/>
        </p:nvPicPr>
        <p:blipFill rotWithShape="1">
          <a:blip r:embed="rId3">
            <a:alphaModFix/>
          </a:blip>
          <a:srcRect l="47769" t="4997" r="2877"/>
          <a:stretch/>
        </p:blipFill>
        <p:spPr>
          <a:xfrm>
            <a:off x="3796601" y="1429900"/>
            <a:ext cx="1550798" cy="1679176"/>
          </a:xfrm>
          <a:prstGeom prst="rect">
            <a:avLst/>
          </a:prstGeom>
          <a:noFill/>
          <a:ln>
            <a:noFill/>
          </a:ln>
        </p:spPr>
      </p:pic>
      <p:pic>
        <p:nvPicPr>
          <p:cNvPr id="799" name="Google Shape;799;p61"/>
          <p:cNvPicPr preferRelativeResize="0"/>
          <p:nvPr/>
        </p:nvPicPr>
        <p:blipFill rotWithShape="1">
          <a:blip r:embed="rId4">
            <a:alphaModFix/>
          </a:blip>
          <a:srcRect l="43758" r="4291"/>
          <a:stretch/>
        </p:blipFill>
        <p:spPr>
          <a:xfrm>
            <a:off x="6362838" y="1429900"/>
            <a:ext cx="1550798" cy="1679176"/>
          </a:xfrm>
          <a:prstGeom prst="rect">
            <a:avLst/>
          </a:prstGeom>
          <a:noFill/>
          <a:ln>
            <a:noFill/>
          </a:ln>
        </p:spPr>
      </p:pic>
      <p:pic>
        <p:nvPicPr>
          <p:cNvPr id="800" name="Google Shape;800;p61"/>
          <p:cNvPicPr preferRelativeResize="0"/>
          <p:nvPr/>
        </p:nvPicPr>
        <p:blipFill rotWithShape="1">
          <a:blip r:embed="rId5">
            <a:alphaModFix/>
          </a:blip>
          <a:srcRect l="43891" t="2585" r="6366" b="1666"/>
          <a:stretch/>
        </p:blipFill>
        <p:spPr>
          <a:xfrm>
            <a:off x="1230375" y="1429900"/>
            <a:ext cx="1550774" cy="167917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62"/>
          <p:cNvSpPr txBox="1">
            <a:spLocks noGrp="1"/>
          </p:cNvSpPr>
          <p:nvPr>
            <p:ph type="title"/>
          </p:nvPr>
        </p:nvSpPr>
        <p:spPr>
          <a:xfrm>
            <a:off x="602100" y="435163"/>
            <a:ext cx="7939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Some Advice</a:t>
            </a:r>
            <a:endParaRPr/>
          </a:p>
        </p:txBody>
      </p:sp>
      <p:sp>
        <p:nvSpPr>
          <p:cNvPr id="806" name="Google Shape;806;p62"/>
          <p:cNvSpPr txBox="1">
            <a:spLocks noGrp="1"/>
          </p:cNvSpPr>
          <p:nvPr>
            <p:ph type="subTitle" idx="1"/>
          </p:nvPr>
        </p:nvSpPr>
        <p:spPr>
          <a:xfrm>
            <a:off x="992901" y="2457725"/>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Teach your dog new tricks and skills</a:t>
            </a:r>
            <a:endParaRPr/>
          </a:p>
        </p:txBody>
      </p:sp>
      <p:sp>
        <p:nvSpPr>
          <p:cNvPr id="807" name="Google Shape;807;p62"/>
          <p:cNvSpPr txBox="1">
            <a:spLocks noGrp="1"/>
          </p:cNvSpPr>
          <p:nvPr>
            <p:ph type="title" idx="2"/>
          </p:nvPr>
        </p:nvSpPr>
        <p:spPr>
          <a:xfrm>
            <a:off x="844401" y="2008848"/>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Training</a:t>
            </a:r>
            <a:endParaRPr/>
          </a:p>
        </p:txBody>
      </p:sp>
      <p:sp>
        <p:nvSpPr>
          <p:cNvPr id="808" name="Google Shape;808;p62"/>
          <p:cNvSpPr txBox="1">
            <a:spLocks noGrp="1"/>
          </p:cNvSpPr>
          <p:nvPr>
            <p:ph type="title" idx="3"/>
          </p:nvPr>
        </p:nvSpPr>
        <p:spPr>
          <a:xfrm>
            <a:off x="3433645" y="2008848"/>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Games</a:t>
            </a:r>
            <a:endParaRPr/>
          </a:p>
        </p:txBody>
      </p:sp>
      <p:sp>
        <p:nvSpPr>
          <p:cNvPr id="809" name="Google Shape;809;p62"/>
          <p:cNvSpPr txBox="1">
            <a:spLocks noGrp="1"/>
          </p:cNvSpPr>
          <p:nvPr>
            <p:ph type="subTitle" idx="4"/>
          </p:nvPr>
        </p:nvSpPr>
        <p:spPr>
          <a:xfrm>
            <a:off x="3582145" y="2457725"/>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Try different activities to make it stay active</a:t>
            </a:r>
            <a:endParaRPr/>
          </a:p>
        </p:txBody>
      </p:sp>
      <p:sp>
        <p:nvSpPr>
          <p:cNvPr id="810" name="Google Shape;810;p62"/>
          <p:cNvSpPr txBox="1">
            <a:spLocks noGrp="1"/>
          </p:cNvSpPr>
          <p:nvPr>
            <p:ph type="title" idx="5"/>
          </p:nvPr>
        </p:nvSpPr>
        <p:spPr>
          <a:xfrm>
            <a:off x="6022899" y="2008848"/>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Relax</a:t>
            </a:r>
            <a:endParaRPr/>
          </a:p>
        </p:txBody>
      </p:sp>
      <p:sp>
        <p:nvSpPr>
          <p:cNvPr id="811" name="Google Shape;811;p62"/>
          <p:cNvSpPr txBox="1">
            <a:spLocks noGrp="1"/>
          </p:cNvSpPr>
          <p:nvPr>
            <p:ph type="subTitle" idx="6"/>
          </p:nvPr>
        </p:nvSpPr>
        <p:spPr>
          <a:xfrm>
            <a:off x="6171399" y="2457725"/>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Teach it to relax and keep calm</a:t>
            </a:r>
            <a:endParaRPr/>
          </a:p>
        </p:txBody>
      </p:sp>
      <p:sp>
        <p:nvSpPr>
          <p:cNvPr id="812" name="Google Shape;812;p62"/>
          <p:cNvSpPr txBox="1">
            <a:spLocks noGrp="1"/>
          </p:cNvSpPr>
          <p:nvPr>
            <p:ph type="title" idx="7"/>
          </p:nvPr>
        </p:nvSpPr>
        <p:spPr>
          <a:xfrm>
            <a:off x="844401" y="3559673"/>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Diet</a:t>
            </a:r>
            <a:endParaRPr/>
          </a:p>
        </p:txBody>
      </p:sp>
      <p:sp>
        <p:nvSpPr>
          <p:cNvPr id="813" name="Google Shape;813;p62"/>
          <p:cNvSpPr txBox="1">
            <a:spLocks noGrp="1"/>
          </p:cNvSpPr>
          <p:nvPr>
            <p:ph type="subTitle" idx="8"/>
          </p:nvPr>
        </p:nvSpPr>
        <p:spPr>
          <a:xfrm>
            <a:off x="992901" y="4008550"/>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important to feed your dog properly</a:t>
            </a:r>
            <a:endParaRPr/>
          </a:p>
        </p:txBody>
      </p:sp>
      <p:sp>
        <p:nvSpPr>
          <p:cNvPr id="814" name="Google Shape;814;p62"/>
          <p:cNvSpPr txBox="1">
            <a:spLocks noGrp="1"/>
          </p:cNvSpPr>
          <p:nvPr>
            <p:ph type="title" idx="9"/>
          </p:nvPr>
        </p:nvSpPr>
        <p:spPr>
          <a:xfrm>
            <a:off x="3433645" y="3559673"/>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Space</a:t>
            </a:r>
            <a:endParaRPr/>
          </a:p>
        </p:txBody>
      </p:sp>
      <p:sp>
        <p:nvSpPr>
          <p:cNvPr id="815" name="Google Shape;815;p62"/>
          <p:cNvSpPr txBox="1">
            <a:spLocks noGrp="1"/>
          </p:cNvSpPr>
          <p:nvPr>
            <p:ph type="subTitle" idx="13"/>
          </p:nvPr>
        </p:nvSpPr>
        <p:spPr>
          <a:xfrm>
            <a:off x="3582145" y="4008550"/>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Keep an eye on this to avoid detachment</a:t>
            </a:r>
            <a:endParaRPr/>
          </a:p>
        </p:txBody>
      </p:sp>
      <p:sp>
        <p:nvSpPr>
          <p:cNvPr id="816" name="Google Shape;816;p62"/>
          <p:cNvSpPr txBox="1">
            <a:spLocks noGrp="1"/>
          </p:cNvSpPr>
          <p:nvPr>
            <p:ph type="title" idx="14"/>
          </p:nvPr>
        </p:nvSpPr>
        <p:spPr>
          <a:xfrm>
            <a:off x="6022899" y="3559673"/>
            <a:ext cx="22767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Walk</a:t>
            </a:r>
            <a:endParaRPr/>
          </a:p>
        </p:txBody>
      </p:sp>
      <p:sp>
        <p:nvSpPr>
          <p:cNvPr id="817" name="Google Shape;817;p62"/>
          <p:cNvSpPr txBox="1">
            <a:spLocks noGrp="1"/>
          </p:cNvSpPr>
          <p:nvPr>
            <p:ph type="subTitle" idx="15"/>
          </p:nvPr>
        </p:nvSpPr>
        <p:spPr>
          <a:xfrm>
            <a:off x="6171399" y="4008550"/>
            <a:ext cx="1979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Change your walking route from time to time</a:t>
            </a:r>
            <a:endParaRPr/>
          </a:p>
        </p:txBody>
      </p:sp>
      <p:sp>
        <p:nvSpPr>
          <p:cNvPr id="818" name="Google Shape;818;p62"/>
          <p:cNvSpPr/>
          <p:nvPr/>
        </p:nvSpPr>
        <p:spPr>
          <a:xfrm rot="6704043">
            <a:off x="1806240" y="1794428"/>
            <a:ext cx="353023" cy="232317"/>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2"/>
          <p:cNvSpPr/>
          <p:nvPr/>
        </p:nvSpPr>
        <p:spPr>
          <a:xfrm rot="8099739">
            <a:off x="4395480" y="1794424"/>
            <a:ext cx="353029" cy="23232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2"/>
          <p:cNvSpPr/>
          <p:nvPr/>
        </p:nvSpPr>
        <p:spPr>
          <a:xfrm rot="9899672">
            <a:off x="6984732" y="1794426"/>
            <a:ext cx="353034" cy="232324"/>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2"/>
          <p:cNvSpPr/>
          <p:nvPr/>
        </p:nvSpPr>
        <p:spPr>
          <a:xfrm rot="-9900254">
            <a:off x="1806233" y="3340723"/>
            <a:ext cx="353037" cy="232324"/>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2"/>
          <p:cNvSpPr/>
          <p:nvPr/>
        </p:nvSpPr>
        <p:spPr>
          <a:xfrm rot="-8100261">
            <a:off x="4395480" y="3340728"/>
            <a:ext cx="353029" cy="23232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2"/>
          <p:cNvSpPr/>
          <p:nvPr/>
        </p:nvSpPr>
        <p:spPr>
          <a:xfrm rot="-6300328">
            <a:off x="6984732" y="3340724"/>
            <a:ext cx="353034" cy="232324"/>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63"/>
          <p:cNvSpPr/>
          <p:nvPr/>
        </p:nvSpPr>
        <p:spPr>
          <a:xfrm rot="-9821077" flipH="1">
            <a:off x="1086062" y="3286544"/>
            <a:ext cx="1556468" cy="107224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3"/>
          <p:cNvSpPr/>
          <p:nvPr/>
        </p:nvSpPr>
        <p:spPr>
          <a:xfrm rot="8852962">
            <a:off x="3422928" y="1947008"/>
            <a:ext cx="2167447" cy="1758841"/>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3"/>
          <p:cNvSpPr txBox="1">
            <a:spLocks noGrp="1"/>
          </p:cNvSpPr>
          <p:nvPr>
            <p:ph type="title"/>
          </p:nvPr>
        </p:nvSpPr>
        <p:spPr>
          <a:xfrm>
            <a:off x="601200" y="435196"/>
            <a:ext cx="794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Much Is It?</a:t>
            </a:r>
            <a:endParaRPr/>
          </a:p>
        </p:txBody>
      </p:sp>
      <p:sp>
        <p:nvSpPr>
          <p:cNvPr id="831" name="Google Shape;831;p63"/>
          <p:cNvSpPr txBox="1">
            <a:spLocks noGrp="1"/>
          </p:cNvSpPr>
          <p:nvPr>
            <p:ph type="subTitle" idx="4294967295"/>
          </p:nvPr>
        </p:nvSpPr>
        <p:spPr>
          <a:xfrm>
            <a:off x="1434378" y="3865888"/>
            <a:ext cx="7713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1"/>
                </a:solidFill>
                <a:latin typeface="Muli"/>
                <a:ea typeface="Muli"/>
                <a:cs typeface="Muli"/>
                <a:sym typeface="Muli"/>
              </a:rPr>
              <a:t>€300</a:t>
            </a:r>
            <a:endParaRPr b="1">
              <a:solidFill>
                <a:schemeClr val="accent1"/>
              </a:solidFill>
              <a:latin typeface="Muli"/>
              <a:ea typeface="Muli"/>
              <a:cs typeface="Muli"/>
              <a:sym typeface="Muli"/>
            </a:endParaRPr>
          </a:p>
          <a:p>
            <a:pPr marL="0" lvl="0" indent="0" algn="ctr" rtl="0">
              <a:lnSpc>
                <a:spcPct val="100000"/>
              </a:lnSpc>
              <a:spcBef>
                <a:spcPts val="0"/>
              </a:spcBef>
              <a:spcAft>
                <a:spcPts val="0"/>
              </a:spcAft>
              <a:buNone/>
            </a:pPr>
            <a:endParaRPr b="1">
              <a:solidFill>
                <a:schemeClr val="accent1"/>
              </a:solidFill>
              <a:latin typeface="Muli"/>
              <a:ea typeface="Muli"/>
              <a:cs typeface="Muli"/>
              <a:sym typeface="Muli"/>
            </a:endParaRPr>
          </a:p>
          <a:p>
            <a:pPr marL="0" lvl="0" indent="0" algn="l" rtl="0">
              <a:spcBef>
                <a:spcPts val="0"/>
              </a:spcBef>
              <a:spcAft>
                <a:spcPts val="1600"/>
              </a:spcAft>
              <a:buNone/>
            </a:pPr>
            <a:endParaRPr b="1">
              <a:solidFill>
                <a:schemeClr val="accent1"/>
              </a:solidFill>
              <a:latin typeface="Muli"/>
              <a:ea typeface="Muli"/>
              <a:cs typeface="Muli"/>
              <a:sym typeface="Muli"/>
            </a:endParaRPr>
          </a:p>
        </p:txBody>
      </p:sp>
      <p:sp>
        <p:nvSpPr>
          <p:cNvPr id="832" name="Google Shape;832;p63"/>
          <p:cNvSpPr txBox="1">
            <a:spLocks noGrp="1"/>
          </p:cNvSpPr>
          <p:nvPr>
            <p:ph type="subTitle" idx="4294967295"/>
          </p:nvPr>
        </p:nvSpPr>
        <p:spPr>
          <a:xfrm>
            <a:off x="1283928" y="3377063"/>
            <a:ext cx="10722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4"/>
                </a:solidFill>
                <a:latin typeface="Comfortaa"/>
                <a:ea typeface="Comfortaa"/>
                <a:cs typeface="Comfortaa"/>
                <a:sym typeface="Comfortaa"/>
              </a:rPr>
              <a:t>Vet</a:t>
            </a:r>
            <a:endParaRPr b="1">
              <a:solidFill>
                <a:schemeClr val="accent4"/>
              </a:solidFill>
              <a:latin typeface="Comfortaa"/>
              <a:ea typeface="Comfortaa"/>
              <a:cs typeface="Comfortaa"/>
              <a:sym typeface="Comfortaa"/>
            </a:endParaRPr>
          </a:p>
          <a:p>
            <a:pPr marL="0" lvl="0" indent="0" algn="l" rtl="0">
              <a:spcBef>
                <a:spcPts val="0"/>
              </a:spcBef>
              <a:spcAft>
                <a:spcPts val="1600"/>
              </a:spcAft>
              <a:buNone/>
            </a:pPr>
            <a:endParaRPr b="1">
              <a:solidFill>
                <a:schemeClr val="accent4"/>
              </a:solidFill>
              <a:latin typeface="Comfortaa"/>
              <a:ea typeface="Comfortaa"/>
              <a:cs typeface="Comfortaa"/>
              <a:sym typeface="Comfortaa"/>
            </a:endParaRPr>
          </a:p>
        </p:txBody>
      </p:sp>
      <p:sp>
        <p:nvSpPr>
          <p:cNvPr id="833" name="Google Shape;833;p63"/>
          <p:cNvSpPr/>
          <p:nvPr/>
        </p:nvSpPr>
        <p:spPr>
          <a:xfrm flipH="1">
            <a:off x="3768831" y="2252600"/>
            <a:ext cx="1606344" cy="1464257"/>
          </a:xfrm>
          <a:custGeom>
            <a:avLst/>
            <a:gdLst/>
            <a:ahLst/>
            <a:cxnLst/>
            <a:rect l="l" t="t" r="r" b="b"/>
            <a:pathLst>
              <a:path w="23142" h="21095" extrusionOk="0">
                <a:moveTo>
                  <a:pt x="17934" y="0"/>
                </a:moveTo>
                <a:cubicBezTo>
                  <a:pt x="17515" y="0"/>
                  <a:pt x="15009" y="3735"/>
                  <a:pt x="14103" y="5443"/>
                </a:cubicBezTo>
                <a:cubicBezTo>
                  <a:pt x="13182" y="7180"/>
                  <a:pt x="8349" y="7661"/>
                  <a:pt x="7700" y="7661"/>
                </a:cubicBezTo>
                <a:cubicBezTo>
                  <a:pt x="7031" y="7661"/>
                  <a:pt x="3871" y="7389"/>
                  <a:pt x="5043" y="5778"/>
                </a:cubicBezTo>
                <a:cubicBezTo>
                  <a:pt x="5231" y="5577"/>
                  <a:pt x="5418" y="5495"/>
                  <a:pt x="5595" y="5495"/>
                </a:cubicBezTo>
                <a:cubicBezTo>
                  <a:pt x="6285" y="5495"/>
                  <a:pt x="6834" y="6738"/>
                  <a:pt x="6801" y="7054"/>
                </a:cubicBezTo>
                <a:cubicBezTo>
                  <a:pt x="6807" y="7072"/>
                  <a:pt x="6820" y="7080"/>
                  <a:pt x="6839" y="7080"/>
                </a:cubicBezTo>
                <a:cubicBezTo>
                  <a:pt x="7073" y="7080"/>
                  <a:pt x="8178" y="5800"/>
                  <a:pt x="7617" y="4251"/>
                </a:cubicBezTo>
                <a:cubicBezTo>
                  <a:pt x="7031" y="2965"/>
                  <a:pt x="5665" y="2246"/>
                  <a:pt x="4343" y="2246"/>
                </a:cubicBezTo>
                <a:cubicBezTo>
                  <a:pt x="3256" y="2246"/>
                  <a:pt x="2199" y="2733"/>
                  <a:pt x="1633" y="3790"/>
                </a:cubicBezTo>
                <a:cubicBezTo>
                  <a:pt x="377" y="6155"/>
                  <a:pt x="2302" y="9398"/>
                  <a:pt x="2511" y="9586"/>
                </a:cubicBezTo>
                <a:cubicBezTo>
                  <a:pt x="2511" y="9586"/>
                  <a:pt x="0" y="12034"/>
                  <a:pt x="1946" y="14838"/>
                </a:cubicBezTo>
                <a:cubicBezTo>
                  <a:pt x="2386" y="15570"/>
                  <a:pt x="796" y="16449"/>
                  <a:pt x="503" y="17161"/>
                </a:cubicBezTo>
                <a:cubicBezTo>
                  <a:pt x="210" y="17872"/>
                  <a:pt x="293" y="21094"/>
                  <a:pt x="2114" y="21094"/>
                </a:cubicBezTo>
                <a:cubicBezTo>
                  <a:pt x="3934" y="21094"/>
                  <a:pt x="3223" y="19378"/>
                  <a:pt x="2511" y="18960"/>
                </a:cubicBezTo>
                <a:cubicBezTo>
                  <a:pt x="1779" y="17788"/>
                  <a:pt x="4206" y="16637"/>
                  <a:pt x="4625" y="16282"/>
                </a:cubicBezTo>
                <a:cubicBezTo>
                  <a:pt x="5043" y="15905"/>
                  <a:pt x="6508" y="15110"/>
                  <a:pt x="6403" y="13478"/>
                </a:cubicBezTo>
                <a:cubicBezTo>
                  <a:pt x="6399" y="13345"/>
                  <a:pt x="6516" y="13290"/>
                  <a:pt x="6714" y="13290"/>
                </a:cubicBezTo>
                <a:cubicBezTo>
                  <a:pt x="7542" y="13290"/>
                  <a:pt x="9798" y="14247"/>
                  <a:pt x="10609" y="14399"/>
                </a:cubicBezTo>
                <a:cubicBezTo>
                  <a:pt x="10993" y="14461"/>
                  <a:pt x="11529" y="14498"/>
                  <a:pt x="12068" y="14498"/>
                </a:cubicBezTo>
                <a:cubicBezTo>
                  <a:pt x="12970" y="14498"/>
                  <a:pt x="13880" y="14396"/>
                  <a:pt x="14103" y="14148"/>
                </a:cubicBezTo>
                <a:cubicBezTo>
                  <a:pt x="14113" y="14137"/>
                  <a:pt x="14122" y="14131"/>
                  <a:pt x="14130" y="14131"/>
                </a:cubicBezTo>
                <a:cubicBezTo>
                  <a:pt x="14395" y="14131"/>
                  <a:pt x="13368" y="20081"/>
                  <a:pt x="15379" y="20487"/>
                </a:cubicBezTo>
                <a:cubicBezTo>
                  <a:pt x="15770" y="20566"/>
                  <a:pt x="16123" y="20601"/>
                  <a:pt x="16436" y="20601"/>
                </a:cubicBezTo>
                <a:cubicBezTo>
                  <a:pt x="17800" y="20601"/>
                  <a:pt x="18399" y="19934"/>
                  <a:pt x="17974" y="19253"/>
                </a:cubicBezTo>
                <a:cubicBezTo>
                  <a:pt x="17472" y="18416"/>
                  <a:pt x="16342" y="18625"/>
                  <a:pt x="16928" y="16365"/>
                </a:cubicBezTo>
                <a:cubicBezTo>
                  <a:pt x="17534" y="14106"/>
                  <a:pt x="16970" y="14001"/>
                  <a:pt x="16928" y="13896"/>
                </a:cubicBezTo>
                <a:cubicBezTo>
                  <a:pt x="16907" y="13771"/>
                  <a:pt x="20108" y="10632"/>
                  <a:pt x="20150" y="9168"/>
                </a:cubicBezTo>
                <a:cubicBezTo>
                  <a:pt x="20213" y="7703"/>
                  <a:pt x="19690" y="5297"/>
                  <a:pt x="21552" y="4523"/>
                </a:cubicBezTo>
                <a:cubicBezTo>
                  <a:pt x="23142" y="3874"/>
                  <a:pt x="23079" y="3058"/>
                  <a:pt x="22975" y="2640"/>
                </a:cubicBezTo>
                <a:cubicBezTo>
                  <a:pt x="23016" y="2598"/>
                  <a:pt x="23016" y="2556"/>
                  <a:pt x="23016" y="2514"/>
                </a:cubicBezTo>
                <a:cubicBezTo>
                  <a:pt x="23016" y="2389"/>
                  <a:pt x="22912" y="2284"/>
                  <a:pt x="22786" y="2284"/>
                </a:cubicBezTo>
                <a:cubicBezTo>
                  <a:pt x="22744" y="2284"/>
                  <a:pt x="22703" y="2305"/>
                  <a:pt x="22682" y="2326"/>
                </a:cubicBezTo>
                <a:cubicBezTo>
                  <a:pt x="22343" y="2250"/>
                  <a:pt x="21748" y="2235"/>
                  <a:pt x="21326" y="2235"/>
                </a:cubicBezTo>
                <a:cubicBezTo>
                  <a:pt x="21045" y="2235"/>
                  <a:pt x="20840" y="2242"/>
                  <a:pt x="20840" y="2242"/>
                </a:cubicBezTo>
                <a:cubicBezTo>
                  <a:pt x="20840" y="2242"/>
                  <a:pt x="20631" y="1259"/>
                  <a:pt x="19146" y="1259"/>
                </a:cubicBezTo>
                <a:cubicBezTo>
                  <a:pt x="19146" y="1259"/>
                  <a:pt x="19041" y="275"/>
                  <a:pt x="18853" y="192"/>
                </a:cubicBezTo>
                <a:cubicBezTo>
                  <a:pt x="18842" y="187"/>
                  <a:pt x="18831" y="185"/>
                  <a:pt x="18819" y="185"/>
                </a:cubicBezTo>
                <a:cubicBezTo>
                  <a:pt x="18619" y="185"/>
                  <a:pt x="18246" y="819"/>
                  <a:pt x="18246" y="819"/>
                </a:cubicBezTo>
                <a:cubicBezTo>
                  <a:pt x="18246" y="819"/>
                  <a:pt x="18309" y="150"/>
                  <a:pt x="17953" y="3"/>
                </a:cubicBezTo>
                <a:cubicBezTo>
                  <a:pt x="17947" y="1"/>
                  <a:pt x="17941" y="0"/>
                  <a:pt x="17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 name="Google Shape;834;p63"/>
          <p:cNvCxnSpPr/>
          <p:nvPr/>
        </p:nvCxnSpPr>
        <p:spPr>
          <a:xfrm flipH="1">
            <a:off x="3114175" y="2964400"/>
            <a:ext cx="932700" cy="788700"/>
          </a:xfrm>
          <a:prstGeom prst="straightConnector1">
            <a:avLst/>
          </a:prstGeom>
          <a:noFill/>
          <a:ln w="19050" cap="flat" cmpd="sng">
            <a:solidFill>
              <a:schemeClr val="accent4"/>
            </a:solidFill>
            <a:prstDash val="solid"/>
            <a:round/>
            <a:headEnd type="none" w="med" len="med"/>
            <a:tailEnd type="none" w="med" len="med"/>
          </a:ln>
        </p:spPr>
      </p:cxnSp>
      <p:grpSp>
        <p:nvGrpSpPr>
          <p:cNvPr id="835" name="Google Shape;835;p63"/>
          <p:cNvGrpSpPr/>
          <p:nvPr/>
        </p:nvGrpSpPr>
        <p:grpSpPr>
          <a:xfrm>
            <a:off x="2823605" y="1920949"/>
            <a:ext cx="334528" cy="411715"/>
            <a:chOff x="3094150" y="2168850"/>
            <a:chExt cx="374025" cy="460325"/>
          </a:xfrm>
        </p:grpSpPr>
        <p:sp>
          <p:nvSpPr>
            <p:cNvPr id="836" name="Google Shape;836;p63"/>
            <p:cNvSpPr/>
            <p:nvPr/>
          </p:nvSpPr>
          <p:spPr>
            <a:xfrm>
              <a:off x="3094150" y="2168850"/>
              <a:ext cx="374025" cy="190950"/>
            </a:xfrm>
            <a:custGeom>
              <a:avLst/>
              <a:gdLst/>
              <a:ahLst/>
              <a:cxnLst/>
              <a:rect l="l" t="t" r="r" b="b"/>
              <a:pathLst>
                <a:path w="14961" h="7638" extrusionOk="0">
                  <a:moveTo>
                    <a:pt x="7491" y="837"/>
                  </a:moveTo>
                  <a:cubicBezTo>
                    <a:pt x="11382" y="837"/>
                    <a:pt x="14103" y="2406"/>
                    <a:pt x="14103" y="3808"/>
                  </a:cubicBezTo>
                  <a:cubicBezTo>
                    <a:pt x="14103" y="5231"/>
                    <a:pt x="11382" y="6800"/>
                    <a:pt x="7491" y="6800"/>
                  </a:cubicBezTo>
                  <a:cubicBezTo>
                    <a:pt x="3578" y="6800"/>
                    <a:pt x="858" y="5231"/>
                    <a:pt x="858" y="3808"/>
                  </a:cubicBezTo>
                  <a:cubicBezTo>
                    <a:pt x="858" y="2406"/>
                    <a:pt x="3578" y="837"/>
                    <a:pt x="7491" y="837"/>
                  </a:cubicBezTo>
                  <a:close/>
                  <a:moveTo>
                    <a:pt x="7491" y="0"/>
                  </a:moveTo>
                  <a:cubicBezTo>
                    <a:pt x="3348" y="0"/>
                    <a:pt x="0" y="1695"/>
                    <a:pt x="0" y="3808"/>
                  </a:cubicBezTo>
                  <a:cubicBezTo>
                    <a:pt x="0" y="5921"/>
                    <a:pt x="3348" y="7637"/>
                    <a:pt x="7491" y="7637"/>
                  </a:cubicBezTo>
                  <a:cubicBezTo>
                    <a:pt x="11613" y="7637"/>
                    <a:pt x="14960" y="5921"/>
                    <a:pt x="14960" y="3808"/>
                  </a:cubicBezTo>
                  <a:cubicBezTo>
                    <a:pt x="14960" y="1695"/>
                    <a:pt x="11613" y="0"/>
                    <a:pt x="7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3"/>
            <p:cNvSpPr/>
            <p:nvPr/>
          </p:nvSpPr>
          <p:spPr>
            <a:xfrm>
              <a:off x="3228575" y="2521325"/>
              <a:ext cx="31400" cy="43600"/>
            </a:xfrm>
            <a:custGeom>
              <a:avLst/>
              <a:gdLst/>
              <a:ahLst/>
              <a:cxnLst/>
              <a:rect l="l" t="t" r="r" b="b"/>
              <a:pathLst>
                <a:path w="1256" h="1744" extrusionOk="0">
                  <a:moveTo>
                    <a:pt x="562" y="0"/>
                  </a:moveTo>
                  <a:cubicBezTo>
                    <a:pt x="205" y="0"/>
                    <a:pt x="0" y="325"/>
                    <a:pt x="0" y="799"/>
                  </a:cubicBezTo>
                  <a:cubicBezTo>
                    <a:pt x="0" y="1301"/>
                    <a:pt x="231" y="1698"/>
                    <a:pt x="628" y="1740"/>
                  </a:cubicBezTo>
                  <a:cubicBezTo>
                    <a:pt x="649" y="1742"/>
                    <a:pt x="670" y="1744"/>
                    <a:pt x="691" y="1744"/>
                  </a:cubicBezTo>
                  <a:cubicBezTo>
                    <a:pt x="1050" y="1744"/>
                    <a:pt x="1256" y="1400"/>
                    <a:pt x="1256" y="924"/>
                  </a:cubicBezTo>
                  <a:cubicBezTo>
                    <a:pt x="1256" y="464"/>
                    <a:pt x="1026" y="45"/>
                    <a:pt x="628" y="4"/>
                  </a:cubicBezTo>
                  <a:cubicBezTo>
                    <a:pt x="606" y="1"/>
                    <a:pt x="584" y="0"/>
                    <a:pt x="5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3"/>
            <p:cNvSpPr/>
            <p:nvPr/>
          </p:nvSpPr>
          <p:spPr>
            <a:xfrm>
              <a:off x="3272000" y="2438225"/>
              <a:ext cx="31400" cy="43450"/>
            </a:xfrm>
            <a:custGeom>
              <a:avLst/>
              <a:gdLst/>
              <a:ahLst/>
              <a:cxnLst/>
              <a:rect l="l" t="t" r="r" b="b"/>
              <a:pathLst>
                <a:path w="1256" h="1738" extrusionOk="0">
                  <a:moveTo>
                    <a:pt x="628" y="1"/>
                  </a:moveTo>
                  <a:cubicBezTo>
                    <a:pt x="230" y="1"/>
                    <a:pt x="0" y="356"/>
                    <a:pt x="0" y="859"/>
                  </a:cubicBezTo>
                  <a:cubicBezTo>
                    <a:pt x="0" y="1361"/>
                    <a:pt x="230" y="1737"/>
                    <a:pt x="628" y="1737"/>
                  </a:cubicBezTo>
                  <a:cubicBezTo>
                    <a:pt x="1025" y="1737"/>
                    <a:pt x="1255" y="1340"/>
                    <a:pt x="1255" y="838"/>
                  </a:cubicBezTo>
                  <a:cubicBezTo>
                    <a:pt x="1255" y="377"/>
                    <a:pt x="1025" y="1"/>
                    <a:pt x="6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3"/>
            <p:cNvSpPr/>
            <p:nvPr/>
          </p:nvSpPr>
          <p:spPr>
            <a:xfrm>
              <a:off x="3297625" y="2522950"/>
              <a:ext cx="31925" cy="43475"/>
            </a:xfrm>
            <a:custGeom>
              <a:avLst/>
              <a:gdLst/>
              <a:ahLst/>
              <a:cxnLst/>
              <a:rect l="l" t="t" r="r" b="b"/>
              <a:pathLst>
                <a:path w="1277" h="1739" extrusionOk="0">
                  <a:moveTo>
                    <a:pt x="661" y="1"/>
                  </a:moveTo>
                  <a:cubicBezTo>
                    <a:pt x="650" y="1"/>
                    <a:pt x="639" y="1"/>
                    <a:pt x="628" y="1"/>
                  </a:cubicBezTo>
                  <a:cubicBezTo>
                    <a:pt x="230" y="22"/>
                    <a:pt x="0" y="399"/>
                    <a:pt x="0" y="901"/>
                  </a:cubicBezTo>
                  <a:cubicBezTo>
                    <a:pt x="0" y="1389"/>
                    <a:pt x="238" y="1739"/>
                    <a:pt x="616" y="1739"/>
                  </a:cubicBezTo>
                  <a:cubicBezTo>
                    <a:pt x="627" y="1739"/>
                    <a:pt x="638" y="1739"/>
                    <a:pt x="649" y="1738"/>
                  </a:cubicBezTo>
                  <a:cubicBezTo>
                    <a:pt x="1047" y="1717"/>
                    <a:pt x="1277" y="1320"/>
                    <a:pt x="1277" y="817"/>
                  </a:cubicBezTo>
                  <a:cubicBezTo>
                    <a:pt x="1277" y="369"/>
                    <a:pt x="1059" y="1"/>
                    <a:pt x="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3"/>
            <p:cNvSpPr/>
            <p:nvPr/>
          </p:nvSpPr>
          <p:spPr>
            <a:xfrm>
              <a:off x="3369275" y="2513950"/>
              <a:ext cx="26625" cy="45150"/>
            </a:xfrm>
            <a:custGeom>
              <a:avLst/>
              <a:gdLst/>
              <a:ahLst/>
              <a:cxnLst/>
              <a:rect l="l" t="t" r="r" b="b"/>
              <a:pathLst>
                <a:path w="1065" h="1806" extrusionOk="0">
                  <a:moveTo>
                    <a:pt x="487" y="0"/>
                  </a:moveTo>
                  <a:cubicBezTo>
                    <a:pt x="414" y="0"/>
                    <a:pt x="336" y="9"/>
                    <a:pt x="252" y="27"/>
                  </a:cubicBezTo>
                  <a:cubicBezTo>
                    <a:pt x="126" y="68"/>
                    <a:pt x="43" y="89"/>
                    <a:pt x="1" y="110"/>
                  </a:cubicBezTo>
                  <a:lnTo>
                    <a:pt x="1" y="1805"/>
                  </a:lnTo>
                  <a:cubicBezTo>
                    <a:pt x="43" y="1805"/>
                    <a:pt x="126" y="1784"/>
                    <a:pt x="189" y="1763"/>
                  </a:cubicBezTo>
                  <a:cubicBezTo>
                    <a:pt x="712" y="1659"/>
                    <a:pt x="1047" y="1282"/>
                    <a:pt x="1047" y="654"/>
                  </a:cubicBezTo>
                  <a:cubicBezTo>
                    <a:pt x="1064" y="218"/>
                    <a:pt x="849"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3"/>
            <p:cNvSpPr/>
            <p:nvPr/>
          </p:nvSpPr>
          <p:spPr>
            <a:xfrm>
              <a:off x="3094150" y="2309025"/>
              <a:ext cx="374025" cy="320150"/>
            </a:xfrm>
            <a:custGeom>
              <a:avLst/>
              <a:gdLst/>
              <a:ahLst/>
              <a:cxnLst/>
              <a:rect l="l" t="t" r="r" b="b"/>
              <a:pathLst>
                <a:path w="14961" h="12806" extrusionOk="0">
                  <a:moveTo>
                    <a:pt x="3934" y="4332"/>
                  </a:moveTo>
                  <a:cubicBezTo>
                    <a:pt x="4143" y="4353"/>
                    <a:pt x="4436" y="4395"/>
                    <a:pt x="4729" y="4436"/>
                  </a:cubicBezTo>
                  <a:cubicBezTo>
                    <a:pt x="5210" y="4541"/>
                    <a:pt x="5524" y="4667"/>
                    <a:pt x="5775" y="4876"/>
                  </a:cubicBezTo>
                  <a:cubicBezTo>
                    <a:pt x="6047" y="5106"/>
                    <a:pt x="6214" y="5441"/>
                    <a:pt x="6214" y="5901"/>
                  </a:cubicBezTo>
                  <a:cubicBezTo>
                    <a:pt x="6214" y="6403"/>
                    <a:pt x="6047" y="6717"/>
                    <a:pt x="5796" y="6905"/>
                  </a:cubicBezTo>
                  <a:cubicBezTo>
                    <a:pt x="5612" y="7033"/>
                    <a:pt x="5362" y="7093"/>
                    <a:pt x="5064" y="7093"/>
                  </a:cubicBezTo>
                  <a:cubicBezTo>
                    <a:pt x="4920" y="7093"/>
                    <a:pt x="4766" y="7079"/>
                    <a:pt x="4603" y="7052"/>
                  </a:cubicBezTo>
                  <a:cubicBezTo>
                    <a:pt x="4289" y="6989"/>
                    <a:pt x="4080" y="6926"/>
                    <a:pt x="3934" y="6864"/>
                  </a:cubicBezTo>
                  <a:lnTo>
                    <a:pt x="3934" y="4332"/>
                  </a:lnTo>
                  <a:close/>
                  <a:moveTo>
                    <a:pt x="11212" y="4407"/>
                  </a:moveTo>
                  <a:cubicBezTo>
                    <a:pt x="11317" y="4407"/>
                    <a:pt x="11398" y="4418"/>
                    <a:pt x="11445" y="4436"/>
                  </a:cubicBezTo>
                  <a:cubicBezTo>
                    <a:pt x="11403" y="4625"/>
                    <a:pt x="11382" y="4729"/>
                    <a:pt x="11341" y="4918"/>
                  </a:cubicBezTo>
                  <a:cubicBezTo>
                    <a:pt x="11267" y="4907"/>
                    <a:pt x="11189" y="4897"/>
                    <a:pt x="11092" y="4897"/>
                  </a:cubicBezTo>
                  <a:cubicBezTo>
                    <a:pt x="10995" y="4897"/>
                    <a:pt x="10880" y="4907"/>
                    <a:pt x="10734" y="4939"/>
                  </a:cubicBezTo>
                  <a:cubicBezTo>
                    <a:pt x="10253" y="5022"/>
                    <a:pt x="9876" y="5336"/>
                    <a:pt x="9876" y="5901"/>
                  </a:cubicBezTo>
                  <a:cubicBezTo>
                    <a:pt x="9876" y="6362"/>
                    <a:pt x="10135" y="6627"/>
                    <a:pt x="10526" y="6627"/>
                  </a:cubicBezTo>
                  <a:cubicBezTo>
                    <a:pt x="10579" y="6627"/>
                    <a:pt x="10634" y="6622"/>
                    <a:pt x="10692" y="6612"/>
                  </a:cubicBezTo>
                  <a:cubicBezTo>
                    <a:pt x="10818" y="6592"/>
                    <a:pt x="10943" y="6550"/>
                    <a:pt x="10985" y="6529"/>
                  </a:cubicBezTo>
                  <a:lnTo>
                    <a:pt x="10985" y="5985"/>
                  </a:lnTo>
                  <a:cubicBezTo>
                    <a:pt x="10818" y="6027"/>
                    <a:pt x="10734" y="6027"/>
                    <a:pt x="10587" y="6068"/>
                  </a:cubicBezTo>
                  <a:lnTo>
                    <a:pt x="10587" y="5608"/>
                  </a:lnTo>
                  <a:cubicBezTo>
                    <a:pt x="10964" y="5545"/>
                    <a:pt x="11152" y="5504"/>
                    <a:pt x="11550" y="5420"/>
                  </a:cubicBezTo>
                  <a:lnTo>
                    <a:pt x="11550" y="6780"/>
                  </a:lnTo>
                  <a:cubicBezTo>
                    <a:pt x="11362" y="6864"/>
                    <a:pt x="11027" y="7031"/>
                    <a:pt x="10692" y="7094"/>
                  </a:cubicBezTo>
                  <a:cubicBezTo>
                    <a:pt x="10565" y="7116"/>
                    <a:pt x="10449" y="7126"/>
                    <a:pt x="10342" y="7126"/>
                  </a:cubicBezTo>
                  <a:cubicBezTo>
                    <a:pt x="10040" y="7126"/>
                    <a:pt x="9810" y="7044"/>
                    <a:pt x="9625" y="6905"/>
                  </a:cubicBezTo>
                  <a:cubicBezTo>
                    <a:pt x="9395" y="6696"/>
                    <a:pt x="9269" y="6382"/>
                    <a:pt x="9269" y="6006"/>
                  </a:cubicBezTo>
                  <a:cubicBezTo>
                    <a:pt x="9269" y="5148"/>
                    <a:pt x="9897" y="4604"/>
                    <a:pt x="10734" y="4457"/>
                  </a:cubicBezTo>
                  <a:cubicBezTo>
                    <a:pt x="10918" y="4423"/>
                    <a:pt x="11083" y="4407"/>
                    <a:pt x="11212" y="4407"/>
                  </a:cubicBezTo>
                  <a:close/>
                  <a:moveTo>
                    <a:pt x="7763" y="4708"/>
                  </a:moveTo>
                  <a:cubicBezTo>
                    <a:pt x="8558" y="4708"/>
                    <a:pt x="8997" y="5252"/>
                    <a:pt x="8997" y="5964"/>
                  </a:cubicBezTo>
                  <a:cubicBezTo>
                    <a:pt x="8997" y="6801"/>
                    <a:pt x="8474" y="7366"/>
                    <a:pt x="7721" y="7366"/>
                  </a:cubicBezTo>
                  <a:cubicBezTo>
                    <a:pt x="6947" y="7366"/>
                    <a:pt x="6486" y="6738"/>
                    <a:pt x="6486" y="6006"/>
                  </a:cubicBezTo>
                  <a:cubicBezTo>
                    <a:pt x="6486" y="5231"/>
                    <a:pt x="6989" y="4708"/>
                    <a:pt x="7763" y="4708"/>
                  </a:cubicBezTo>
                  <a:close/>
                  <a:moveTo>
                    <a:pt x="2887" y="7428"/>
                  </a:moveTo>
                  <a:cubicBezTo>
                    <a:pt x="3494" y="7638"/>
                    <a:pt x="3808" y="7700"/>
                    <a:pt x="4436" y="7826"/>
                  </a:cubicBezTo>
                  <a:cubicBezTo>
                    <a:pt x="4436" y="8035"/>
                    <a:pt x="4436" y="8119"/>
                    <a:pt x="4436" y="8307"/>
                  </a:cubicBezTo>
                  <a:cubicBezTo>
                    <a:pt x="4038" y="8224"/>
                    <a:pt x="3850" y="8182"/>
                    <a:pt x="3452" y="8077"/>
                  </a:cubicBezTo>
                  <a:lnTo>
                    <a:pt x="3452" y="8663"/>
                  </a:lnTo>
                  <a:cubicBezTo>
                    <a:pt x="3808" y="8768"/>
                    <a:pt x="3996" y="8809"/>
                    <a:pt x="4373" y="8893"/>
                  </a:cubicBezTo>
                  <a:lnTo>
                    <a:pt x="4373" y="9374"/>
                  </a:lnTo>
                  <a:cubicBezTo>
                    <a:pt x="3996" y="9291"/>
                    <a:pt x="3808" y="9249"/>
                    <a:pt x="3452" y="9144"/>
                  </a:cubicBezTo>
                  <a:lnTo>
                    <a:pt x="3452" y="10190"/>
                  </a:lnTo>
                  <a:cubicBezTo>
                    <a:pt x="3222" y="10128"/>
                    <a:pt x="3118" y="10086"/>
                    <a:pt x="2887" y="10023"/>
                  </a:cubicBezTo>
                  <a:lnTo>
                    <a:pt x="2887" y="7428"/>
                  </a:lnTo>
                  <a:close/>
                  <a:moveTo>
                    <a:pt x="11780" y="7729"/>
                  </a:moveTo>
                  <a:cubicBezTo>
                    <a:pt x="11961" y="7729"/>
                    <a:pt x="12109" y="7760"/>
                    <a:pt x="12240" y="7826"/>
                  </a:cubicBezTo>
                  <a:cubicBezTo>
                    <a:pt x="12491" y="7952"/>
                    <a:pt x="12659" y="8203"/>
                    <a:pt x="12659" y="8663"/>
                  </a:cubicBezTo>
                  <a:cubicBezTo>
                    <a:pt x="12680" y="9165"/>
                    <a:pt x="12491" y="9563"/>
                    <a:pt x="12240" y="9835"/>
                  </a:cubicBezTo>
                  <a:cubicBezTo>
                    <a:pt x="11989" y="10128"/>
                    <a:pt x="11571" y="10358"/>
                    <a:pt x="11069" y="10441"/>
                  </a:cubicBezTo>
                  <a:cubicBezTo>
                    <a:pt x="10776" y="10504"/>
                    <a:pt x="10546" y="10525"/>
                    <a:pt x="10399" y="10525"/>
                  </a:cubicBezTo>
                  <a:lnTo>
                    <a:pt x="10399" y="7993"/>
                  </a:lnTo>
                  <a:cubicBezTo>
                    <a:pt x="10629" y="7931"/>
                    <a:pt x="10901" y="7868"/>
                    <a:pt x="11194" y="7805"/>
                  </a:cubicBezTo>
                  <a:cubicBezTo>
                    <a:pt x="11424" y="7755"/>
                    <a:pt x="11615" y="7729"/>
                    <a:pt x="11780" y="7729"/>
                  </a:cubicBezTo>
                  <a:close/>
                  <a:moveTo>
                    <a:pt x="5856" y="8026"/>
                  </a:moveTo>
                  <a:cubicBezTo>
                    <a:pt x="5911" y="8026"/>
                    <a:pt x="5968" y="8029"/>
                    <a:pt x="6026" y="8035"/>
                  </a:cubicBezTo>
                  <a:cubicBezTo>
                    <a:pt x="6821" y="8119"/>
                    <a:pt x="7261" y="8705"/>
                    <a:pt x="7261" y="9437"/>
                  </a:cubicBezTo>
                  <a:cubicBezTo>
                    <a:pt x="7241" y="10213"/>
                    <a:pt x="6808" y="10702"/>
                    <a:pt x="6127" y="10702"/>
                  </a:cubicBezTo>
                  <a:cubicBezTo>
                    <a:pt x="6074" y="10702"/>
                    <a:pt x="6019" y="10699"/>
                    <a:pt x="5963" y="10693"/>
                  </a:cubicBezTo>
                  <a:cubicBezTo>
                    <a:pt x="5210" y="10609"/>
                    <a:pt x="4750" y="9939"/>
                    <a:pt x="4750" y="9207"/>
                  </a:cubicBezTo>
                  <a:cubicBezTo>
                    <a:pt x="4750" y="8491"/>
                    <a:pt x="5179" y="8026"/>
                    <a:pt x="5856" y="8026"/>
                  </a:cubicBezTo>
                  <a:close/>
                  <a:moveTo>
                    <a:pt x="8876" y="8096"/>
                  </a:moveTo>
                  <a:cubicBezTo>
                    <a:pt x="9615" y="8096"/>
                    <a:pt x="10022" y="8606"/>
                    <a:pt x="10022" y="9291"/>
                  </a:cubicBezTo>
                  <a:cubicBezTo>
                    <a:pt x="10022" y="10128"/>
                    <a:pt x="9499" y="10713"/>
                    <a:pt x="8746" y="10776"/>
                  </a:cubicBezTo>
                  <a:cubicBezTo>
                    <a:pt x="8721" y="10778"/>
                    <a:pt x="8696" y="10778"/>
                    <a:pt x="8671" y="10778"/>
                  </a:cubicBezTo>
                  <a:cubicBezTo>
                    <a:pt x="7942" y="10778"/>
                    <a:pt x="7512" y="10187"/>
                    <a:pt x="7512" y="9479"/>
                  </a:cubicBezTo>
                  <a:cubicBezTo>
                    <a:pt x="7512" y="8705"/>
                    <a:pt x="8014" y="8140"/>
                    <a:pt x="8788" y="8098"/>
                  </a:cubicBezTo>
                  <a:cubicBezTo>
                    <a:pt x="8818" y="8096"/>
                    <a:pt x="8847" y="8096"/>
                    <a:pt x="8876" y="8096"/>
                  </a:cubicBezTo>
                  <a:close/>
                  <a:moveTo>
                    <a:pt x="21" y="1"/>
                  </a:moveTo>
                  <a:lnTo>
                    <a:pt x="21" y="8621"/>
                  </a:lnTo>
                  <a:cubicBezTo>
                    <a:pt x="21" y="8642"/>
                    <a:pt x="0" y="8663"/>
                    <a:pt x="0" y="8684"/>
                  </a:cubicBezTo>
                  <a:cubicBezTo>
                    <a:pt x="0" y="8726"/>
                    <a:pt x="21" y="8747"/>
                    <a:pt x="21" y="8768"/>
                  </a:cubicBezTo>
                  <a:lnTo>
                    <a:pt x="21" y="8830"/>
                  </a:lnTo>
                  <a:cubicBezTo>
                    <a:pt x="147" y="11027"/>
                    <a:pt x="3432" y="12806"/>
                    <a:pt x="7470" y="12806"/>
                  </a:cubicBezTo>
                  <a:cubicBezTo>
                    <a:pt x="11529" y="12806"/>
                    <a:pt x="14814" y="11027"/>
                    <a:pt x="14940" y="8830"/>
                  </a:cubicBezTo>
                  <a:lnTo>
                    <a:pt x="14960" y="8830"/>
                  </a:lnTo>
                  <a:lnTo>
                    <a:pt x="14960" y="1"/>
                  </a:lnTo>
                  <a:cubicBezTo>
                    <a:pt x="13559" y="1612"/>
                    <a:pt x="10797" y="2658"/>
                    <a:pt x="7491" y="2658"/>
                  </a:cubicBezTo>
                  <a:cubicBezTo>
                    <a:pt x="4164" y="2658"/>
                    <a:pt x="1423" y="1612"/>
                    <a:pt x="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3"/>
            <p:cNvSpPr/>
            <p:nvPr/>
          </p:nvSpPr>
          <p:spPr>
            <a:xfrm>
              <a:off x="3207125" y="2430900"/>
              <a:ext cx="27225" cy="44025"/>
            </a:xfrm>
            <a:custGeom>
              <a:avLst/>
              <a:gdLst/>
              <a:ahLst/>
              <a:cxnLst/>
              <a:rect l="l" t="t" r="r" b="b"/>
              <a:pathLst>
                <a:path w="1089" h="1761" extrusionOk="0">
                  <a:moveTo>
                    <a:pt x="1" y="1"/>
                  </a:moveTo>
                  <a:lnTo>
                    <a:pt x="1" y="1696"/>
                  </a:lnTo>
                  <a:cubicBezTo>
                    <a:pt x="42" y="1717"/>
                    <a:pt x="126" y="1717"/>
                    <a:pt x="189" y="1737"/>
                  </a:cubicBezTo>
                  <a:cubicBezTo>
                    <a:pt x="269" y="1753"/>
                    <a:pt x="344" y="1760"/>
                    <a:pt x="414" y="1760"/>
                  </a:cubicBezTo>
                  <a:cubicBezTo>
                    <a:pt x="824" y="1760"/>
                    <a:pt x="1068" y="1499"/>
                    <a:pt x="1068" y="963"/>
                  </a:cubicBezTo>
                  <a:cubicBezTo>
                    <a:pt x="1089" y="440"/>
                    <a:pt x="754" y="126"/>
                    <a:pt x="252" y="22"/>
                  </a:cubicBezTo>
                  <a:cubicBezTo>
                    <a:pt x="126" y="1"/>
                    <a:pt x="4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43" name="Google Shape;843;p63"/>
          <p:cNvCxnSpPr/>
          <p:nvPr/>
        </p:nvCxnSpPr>
        <p:spPr>
          <a:xfrm rot="10800000">
            <a:off x="3095975" y="2155900"/>
            <a:ext cx="724500" cy="334500"/>
          </a:xfrm>
          <a:prstGeom prst="straightConnector1">
            <a:avLst/>
          </a:prstGeom>
          <a:noFill/>
          <a:ln w="19050" cap="flat" cmpd="sng">
            <a:solidFill>
              <a:schemeClr val="accent4"/>
            </a:solidFill>
            <a:prstDash val="solid"/>
            <a:round/>
            <a:headEnd type="none" w="med" len="med"/>
            <a:tailEnd type="none" w="med" len="med"/>
          </a:ln>
        </p:spPr>
      </p:cxnSp>
      <p:sp>
        <p:nvSpPr>
          <p:cNvPr id="844" name="Google Shape;844;p63"/>
          <p:cNvSpPr/>
          <p:nvPr/>
        </p:nvSpPr>
        <p:spPr>
          <a:xfrm>
            <a:off x="5922028" y="1940957"/>
            <a:ext cx="465572" cy="364306"/>
          </a:xfrm>
          <a:custGeom>
            <a:avLst/>
            <a:gdLst/>
            <a:ahLst/>
            <a:cxnLst/>
            <a:rect l="l" t="t" r="r" b="b"/>
            <a:pathLst>
              <a:path w="21259" h="16635" extrusionOk="0">
                <a:moveTo>
                  <a:pt x="10630" y="0"/>
                </a:moveTo>
                <a:cubicBezTo>
                  <a:pt x="2302" y="0"/>
                  <a:pt x="1" y="4457"/>
                  <a:pt x="1" y="4457"/>
                </a:cubicBezTo>
                <a:lnTo>
                  <a:pt x="1" y="7135"/>
                </a:lnTo>
                <a:cubicBezTo>
                  <a:pt x="1" y="7135"/>
                  <a:pt x="2930" y="3683"/>
                  <a:pt x="10630" y="3683"/>
                </a:cubicBezTo>
                <a:cubicBezTo>
                  <a:pt x="18330" y="3683"/>
                  <a:pt x="21217" y="7595"/>
                  <a:pt x="21217" y="7595"/>
                </a:cubicBezTo>
                <a:lnTo>
                  <a:pt x="21259" y="4917"/>
                </a:lnTo>
                <a:cubicBezTo>
                  <a:pt x="21259" y="4917"/>
                  <a:pt x="18957" y="0"/>
                  <a:pt x="10630" y="0"/>
                </a:cubicBezTo>
                <a:close/>
                <a:moveTo>
                  <a:pt x="5273" y="13077"/>
                </a:moveTo>
                <a:cubicBezTo>
                  <a:pt x="5503" y="13077"/>
                  <a:pt x="5713" y="13266"/>
                  <a:pt x="5713" y="13517"/>
                </a:cubicBezTo>
                <a:cubicBezTo>
                  <a:pt x="5713" y="13768"/>
                  <a:pt x="5503" y="13956"/>
                  <a:pt x="5273" y="13956"/>
                </a:cubicBezTo>
                <a:cubicBezTo>
                  <a:pt x="5022" y="13956"/>
                  <a:pt x="4834" y="13768"/>
                  <a:pt x="4834" y="13517"/>
                </a:cubicBezTo>
                <a:cubicBezTo>
                  <a:pt x="4834" y="13266"/>
                  <a:pt x="5022" y="13077"/>
                  <a:pt x="5273" y="13077"/>
                </a:cubicBezTo>
                <a:close/>
                <a:moveTo>
                  <a:pt x="16007" y="13077"/>
                </a:moveTo>
                <a:cubicBezTo>
                  <a:pt x="16237" y="13077"/>
                  <a:pt x="16447" y="13266"/>
                  <a:pt x="16447" y="13517"/>
                </a:cubicBezTo>
                <a:cubicBezTo>
                  <a:pt x="16447" y="13768"/>
                  <a:pt x="16237" y="13956"/>
                  <a:pt x="16007" y="13956"/>
                </a:cubicBezTo>
                <a:cubicBezTo>
                  <a:pt x="15756" y="13956"/>
                  <a:pt x="15568" y="13768"/>
                  <a:pt x="15568" y="13517"/>
                </a:cubicBezTo>
                <a:cubicBezTo>
                  <a:pt x="15568" y="13266"/>
                  <a:pt x="15756" y="13077"/>
                  <a:pt x="16007" y="13077"/>
                </a:cubicBezTo>
                <a:close/>
                <a:moveTo>
                  <a:pt x="7575" y="13161"/>
                </a:moveTo>
                <a:cubicBezTo>
                  <a:pt x="7972" y="13161"/>
                  <a:pt x="8307" y="13496"/>
                  <a:pt x="8307" y="13893"/>
                </a:cubicBezTo>
                <a:cubicBezTo>
                  <a:pt x="8307" y="14291"/>
                  <a:pt x="7972" y="14605"/>
                  <a:pt x="7575" y="14605"/>
                </a:cubicBezTo>
                <a:cubicBezTo>
                  <a:pt x="7177" y="14605"/>
                  <a:pt x="6843" y="14291"/>
                  <a:pt x="6843" y="13893"/>
                </a:cubicBezTo>
                <a:cubicBezTo>
                  <a:pt x="6843" y="13496"/>
                  <a:pt x="7177" y="13161"/>
                  <a:pt x="7575" y="13161"/>
                </a:cubicBezTo>
                <a:close/>
                <a:moveTo>
                  <a:pt x="13789" y="13161"/>
                </a:moveTo>
                <a:cubicBezTo>
                  <a:pt x="14187" y="13161"/>
                  <a:pt x="14522" y="13496"/>
                  <a:pt x="14522" y="13893"/>
                </a:cubicBezTo>
                <a:cubicBezTo>
                  <a:pt x="14522" y="14291"/>
                  <a:pt x="14187" y="14605"/>
                  <a:pt x="13789" y="14605"/>
                </a:cubicBezTo>
                <a:cubicBezTo>
                  <a:pt x="13392" y="14605"/>
                  <a:pt x="13078" y="14291"/>
                  <a:pt x="13078" y="13893"/>
                </a:cubicBezTo>
                <a:cubicBezTo>
                  <a:pt x="13078" y="13496"/>
                  <a:pt x="13392" y="13161"/>
                  <a:pt x="13789" y="13161"/>
                </a:cubicBezTo>
                <a:close/>
                <a:moveTo>
                  <a:pt x="10672" y="13433"/>
                </a:moveTo>
                <a:cubicBezTo>
                  <a:pt x="11195" y="13433"/>
                  <a:pt x="11613" y="13852"/>
                  <a:pt x="11613" y="14375"/>
                </a:cubicBezTo>
                <a:cubicBezTo>
                  <a:pt x="11613" y="14898"/>
                  <a:pt x="11195" y="15337"/>
                  <a:pt x="10672" y="15337"/>
                </a:cubicBezTo>
                <a:cubicBezTo>
                  <a:pt x="10149" y="15337"/>
                  <a:pt x="9709" y="14919"/>
                  <a:pt x="9709" y="14375"/>
                </a:cubicBezTo>
                <a:cubicBezTo>
                  <a:pt x="9709" y="13852"/>
                  <a:pt x="10149" y="13433"/>
                  <a:pt x="10672" y="13433"/>
                </a:cubicBezTo>
                <a:close/>
                <a:moveTo>
                  <a:pt x="1" y="7135"/>
                </a:moveTo>
                <a:lnTo>
                  <a:pt x="1" y="11885"/>
                </a:lnTo>
                <a:cubicBezTo>
                  <a:pt x="1" y="11885"/>
                  <a:pt x="1758" y="16634"/>
                  <a:pt x="11048" y="16634"/>
                </a:cubicBezTo>
                <a:cubicBezTo>
                  <a:pt x="20338" y="16634"/>
                  <a:pt x="21238" y="12261"/>
                  <a:pt x="21238" y="12261"/>
                </a:cubicBezTo>
                <a:lnTo>
                  <a:pt x="21259" y="7449"/>
                </a:lnTo>
                <a:lnTo>
                  <a:pt x="21259" y="7449"/>
                </a:lnTo>
                <a:cubicBezTo>
                  <a:pt x="21259" y="7449"/>
                  <a:pt x="21238" y="7512"/>
                  <a:pt x="21217" y="7595"/>
                </a:cubicBezTo>
                <a:cubicBezTo>
                  <a:pt x="20924" y="8328"/>
                  <a:pt x="19104" y="11885"/>
                  <a:pt x="11237" y="11885"/>
                </a:cubicBezTo>
                <a:cubicBezTo>
                  <a:pt x="2449" y="11885"/>
                  <a:pt x="1" y="7135"/>
                  <a:pt x="1" y="71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 name="Google Shape;845;p63"/>
          <p:cNvCxnSpPr/>
          <p:nvPr/>
        </p:nvCxnSpPr>
        <p:spPr>
          <a:xfrm rot="10800000" flipH="1">
            <a:off x="4344025" y="2060325"/>
            <a:ext cx="1582200" cy="557400"/>
          </a:xfrm>
          <a:prstGeom prst="straightConnector1">
            <a:avLst/>
          </a:prstGeom>
          <a:noFill/>
          <a:ln w="19050" cap="flat" cmpd="sng">
            <a:solidFill>
              <a:schemeClr val="accent4"/>
            </a:solidFill>
            <a:prstDash val="solid"/>
            <a:round/>
            <a:headEnd type="none" w="med" len="med"/>
            <a:tailEnd type="none" w="med" len="med"/>
          </a:ln>
        </p:spPr>
      </p:cxnSp>
      <p:grpSp>
        <p:nvGrpSpPr>
          <p:cNvPr id="846" name="Google Shape;846;p63"/>
          <p:cNvGrpSpPr/>
          <p:nvPr/>
        </p:nvGrpSpPr>
        <p:grpSpPr>
          <a:xfrm>
            <a:off x="5951594" y="3621432"/>
            <a:ext cx="394826" cy="394600"/>
            <a:chOff x="5643000" y="2621375"/>
            <a:chExt cx="480850" cy="480575"/>
          </a:xfrm>
        </p:grpSpPr>
        <p:sp>
          <p:nvSpPr>
            <p:cNvPr id="847" name="Google Shape;847;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 name="Google Shape;848;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 name="Google Shape;849;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 name="Google Shape;850;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 name="Google Shape;851;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 name="Google Shape;852;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 name="Google Shape;853;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854" name="Google Shape;854;p63"/>
          <p:cNvCxnSpPr/>
          <p:nvPr/>
        </p:nvCxnSpPr>
        <p:spPr>
          <a:xfrm>
            <a:off x="4315725" y="3615300"/>
            <a:ext cx="1690800" cy="261900"/>
          </a:xfrm>
          <a:prstGeom prst="straightConnector1">
            <a:avLst/>
          </a:prstGeom>
          <a:noFill/>
          <a:ln w="19050" cap="flat" cmpd="sng">
            <a:solidFill>
              <a:schemeClr val="accent4"/>
            </a:solidFill>
            <a:prstDash val="solid"/>
            <a:round/>
            <a:headEnd type="none" w="med" len="med"/>
            <a:tailEnd type="none" w="med" len="med"/>
          </a:ln>
        </p:spPr>
      </p:cxnSp>
      <p:grpSp>
        <p:nvGrpSpPr>
          <p:cNvPr id="855" name="Google Shape;855;p63"/>
          <p:cNvGrpSpPr/>
          <p:nvPr/>
        </p:nvGrpSpPr>
        <p:grpSpPr>
          <a:xfrm>
            <a:off x="2814768" y="3611455"/>
            <a:ext cx="364295" cy="414552"/>
            <a:chOff x="-54401725" y="3590375"/>
            <a:chExt cx="279625" cy="318225"/>
          </a:xfrm>
        </p:grpSpPr>
        <p:sp>
          <p:nvSpPr>
            <p:cNvPr id="856" name="Google Shape;856;p6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63"/>
          <p:cNvGrpSpPr/>
          <p:nvPr/>
        </p:nvGrpSpPr>
        <p:grpSpPr>
          <a:xfrm>
            <a:off x="1434347" y="3779488"/>
            <a:ext cx="771362" cy="86400"/>
            <a:chOff x="711300" y="3855500"/>
            <a:chExt cx="771362" cy="86400"/>
          </a:xfrm>
        </p:grpSpPr>
        <p:sp>
          <p:nvSpPr>
            <p:cNvPr id="863" name="Google Shape;863;p63"/>
            <p:cNvSpPr/>
            <p:nvPr/>
          </p:nvSpPr>
          <p:spPr>
            <a:xfrm>
              <a:off x="711300"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3"/>
            <p:cNvSpPr/>
            <p:nvPr/>
          </p:nvSpPr>
          <p:spPr>
            <a:xfrm>
              <a:off x="876316"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3"/>
            <p:cNvSpPr/>
            <p:nvPr/>
          </p:nvSpPr>
          <p:spPr>
            <a:xfrm>
              <a:off x="1041331"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3"/>
            <p:cNvSpPr/>
            <p:nvPr/>
          </p:nvSpPr>
          <p:spPr>
            <a:xfrm>
              <a:off x="1206347"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3"/>
            <p:cNvSpPr/>
            <p:nvPr/>
          </p:nvSpPr>
          <p:spPr>
            <a:xfrm>
              <a:off x="1371362" y="3855500"/>
              <a:ext cx="1113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63"/>
          <p:cNvSpPr/>
          <p:nvPr/>
        </p:nvSpPr>
        <p:spPr>
          <a:xfrm rot="9821077">
            <a:off x="1086086" y="1612210"/>
            <a:ext cx="1556468" cy="107224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3"/>
          <p:cNvSpPr txBox="1">
            <a:spLocks noGrp="1"/>
          </p:cNvSpPr>
          <p:nvPr>
            <p:ph type="subTitle" idx="4294967295"/>
          </p:nvPr>
        </p:nvSpPr>
        <p:spPr>
          <a:xfrm>
            <a:off x="1434378" y="2164795"/>
            <a:ext cx="7713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1"/>
                </a:solidFill>
                <a:latin typeface="Muli"/>
                <a:ea typeface="Muli"/>
                <a:cs typeface="Muli"/>
                <a:sym typeface="Muli"/>
              </a:rPr>
              <a:t>€540</a:t>
            </a:r>
            <a:endParaRPr b="1">
              <a:solidFill>
                <a:schemeClr val="accent1"/>
              </a:solidFill>
              <a:latin typeface="Muli"/>
              <a:ea typeface="Muli"/>
              <a:cs typeface="Muli"/>
              <a:sym typeface="Muli"/>
            </a:endParaRPr>
          </a:p>
          <a:p>
            <a:pPr marL="0" lvl="0" indent="0" algn="ctr" rtl="0">
              <a:lnSpc>
                <a:spcPct val="100000"/>
              </a:lnSpc>
              <a:spcBef>
                <a:spcPts val="0"/>
              </a:spcBef>
              <a:spcAft>
                <a:spcPts val="0"/>
              </a:spcAft>
              <a:buNone/>
            </a:pPr>
            <a:endParaRPr b="1">
              <a:solidFill>
                <a:schemeClr val="accent1"/>
              </a:solidFill>
              <a:latin typeface="Muli"/>
              <a:ea typeface="Muli"/>
              <a:cs typeface="Muli"/>
              <a:sym typeface="Muli"/>
            </a:endParaRPr>
          </a:p>
          <a:p>
            <a:pPr marL="0" lvl="0" indent="0" algn="l" rtl="0">
              <a:spcBef>
                <a:spcPts val="0"/>
              </a:spcBef>
              <a:spcAft>
                <a:spcPts val="1600"/>
              </a:spcAft>
              <a:buNone/>
            </a:pPr>
            <a:endParaRPr b="1">
              <a:solidFill>
                <a:schemeClr val="accent1"/>
              </a:solidFill>
              <a:latin typeface="Muli"/>
              <a:ea typeface="Muli"/>
              <a:cs typeface="Muli"/>
              <a:sym typeface="Muli"/>
            </a:endParaRPr>
          </a:p>
        </p:txBody>
      </p:sp>
      <p:sp>
        <p:nvSpPr>
          <p:cNvPr id="870" name="Google Shape;870;p63"/>
          <p:cNvSpPr txBox="1">
            <a:spLocks noGrp="1"/>
          </p:cNvSpPr>
          <p:nvPr>
            <p:ph type="subTitle" idx="4294967295"/>
          </p:nvPr>
        </p:nvSpPr>
        <p:spPr>
          <a:xfrm>
            <a:off x="1283928" y="1677470"/>
            <a:ext cx="10722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4"/>
                </a:solidFill>
                <a:latin typeface="Comfortaa"/>
                <a:ea typeface="Comfortaa"/>
                <a:cs typeface="Comfortaa"/>
                <a:sym typeface="Comfortaa"/>
              </a:rPr>
              <a:t>Food</a:t>
            </a:r>
            <a:endParaRPr b="1">
              <a:solidFill>
                <a:schemeClr val="accent4"/>
              </a:solidFill>
              <a:latin typeface="Comfortaa"/>
              <a:ea typeface="Comfortaa"/>
              <a:cs typeface="Comfortaa"/>
              <a:sym typeface="Comfortaa"/>
            </a:endParaRPr>
          </a:p>
          <a:p>
            <a:pPr marL="0" lvl="0" indent="0" algn="l" rtl="0">
              <a:spcBef>
                <a:spcPts val="0"/>
              </a:spcBef>
              <a:spcAft>
                <a:spcPts val="1600"/>
              </a:spcAft>
              <a:buNone/>
            </a:pPr>
            <a:endParaRPr b="1">
              <a:solidFill>
                <a:schemeClr val="accent4"/>
              </a:solidFill>
              <a:latin typeface="Comfortaa"/>
              <a:ea typeface="Comfortaa"/>
              <a:cs typeface="Comfortaa"/>
              <a:sym typeface="Comfortaa"/>
            </a:endParaRPr>
          </a:p>
        </p:txBody>
      </p:sp>
      <p:grpSp>
        <p:nvGrpSpPr>
          <p:cNvPr id="871" name="Google Shape;871;p63"/>
          <p:cNvGrpSpPr/>
          <p:nvPr/>
        </p:nvGrpSpPr>
        <p:grpSpPr>
          <a:xfrm>
            <a:off x="1434347" y="2078395"/>
            <a:ext cx="771362" cy="86400"/>
            <a:chOff x="711300" y="3855500"/>
            <a:chExt cx="771362" cy="86400"/>
          </a:xfrm>
        </p:grpSpPr>
        <p:sp>
          <p:nvSpPr>
            <p:cNvPr id="872" name="Google Shape;872;p63"/>
            <p:cNvSpPr/>
            <p:nvPr/>
          </p:nvSpPr>
          <p:spPr>
            <a:xfrm>
              <a:off x="711300"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3"/>
            <p:cNvSpPr/>
            <p:nvPr/>
          </p:nvSpPr>
          <p:spPr>
            <a:xfrm>
              <a:off x="876316"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74" name="Google Shape;874;p63"/>
            <p:cNvSpPr/>
            <p:nvPr/>
          </p:nvSpPr>
          <p:spPr>
            <a:xfrm>
              <a:off x="1041331"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75" name="Google Shape;875;p63"/>
            <p:cNvSpPr/>
            <p:nvPr/>
          </p:nvSpPr>
          <p:spPr>
            <a:xfrm>
              <a:off x="1206347"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76" name="Google Shape;876;p63"/>
            <p:cNvSpPr/>
            <p:nvPr/>
          </p:nvSpPr>
          <p:spPr>
            <a:xfrm>
              <a:off x="1371362" y="3855500"/>
              <a:ext cx="111300" cy="86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 name="Google Shape;877;p63"/>
          <p:cNvSpPr/>
          <p:nvPr/>
        </p:nvSpPr>
        <p:spPr>
          <a:xfrm rot="-966302">
            <a:off x="6563599" y="3258026"/>
            <a:ext cx="1558704" cy="107206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3"/>
          <p:cNvSpPr txBox="1">
            <a:spLocks noGrp="1"/>
          </p:cNvSpPr>
          <p:nvPr>
            <p:ph type="subTitle" idx="4294967295"/>
          </p:nvPr>
        </p:nvSpPr>
        <p:spPr>
          <a:xfrm>
            <a:off x="6951116" y="3865879"/>
            <a:ext cx="7713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1"/>
                </a:solidFill>
                <a:latin typeface="Muli"/>
                <a:ea typeface="Muli"/>
                <a:cs typeface="Muli"/>
                <a:sym typeface="Muli"/>
              </a:rPr>
              <a:t>€85</a:t>
            </a:r>
            <a:endParaRPr b="1">
              <a:solidFill>
                <a:schemeClr val="accent1"/>
              </a:solidFill>
              <a:latin typeface="Muli"/>
              <a:ea typeface="Muli"/>
              <a:cs typeface="Muli"/>
              <a:sym typeface="Muli"/>
            </a:endParaRPr>
          </a:p>
          <a:p>
            <a:pPr marL="0" lvl="0" indent="0" algn="ctr" rtl="0">
              <a:lnSpc>
                <a:spcPct val="100000"/>
              </a:lnSpc>
              <a:spcBef>
                <a:spcPts val="0"/>
              </a:spcBef>
              <a:spcAft>
                <a:spcPts val="0"/>
              </a:spcAft>
              <a:buNone/>
            </a:pPr>
            <a:endParaRPr b="1">
              <a:solidFill>
                <a:schemeClr val="accent1"/>
              </a:solidFill>
              <a:latin typeface="Muli"/>
              <a:ea typeface="Muli"/>
              <a:cs typeface="Muli"/>
              <a:sym typeface="Muli"/>
            </a:endParaRPr>
          </a:p>
          <a:p>
            <a:pPr marL="0" lvl="0" indent="0" algn="l" rtl="0">
              <a:spcBef>
                <a:spcPts val="0"/>
              </a:spcBef>
              <a:spcAft>
                <a:spcPts val="1600"/>
              </a:spcAft>
              <a:buNone/>
            </a:pPr>
            <a:endParaRPr b="1">
              <a:solidFill>
                <a:schemeClr val="accent1"/>
              </a:solidFill>
              <a:latin typeface="Muli"/>
              <a:ea typeface="Muli"/>
              <a:cs typeface="Muli"/>
              <a:sym typeface="Muli"/>
            </a:endParaRPr>
          </a:p>
        </p:txBody>
      </p:sp>
      <p:sp>
        <p:nvSpPr>
          <p:cNvPr id="879" name="Google Shape;879;p63"/>
          <p:cNvSpPr txBox="1">
            <a:spLocks noGrp="1"/>
          </p:cNvSpPr>
          <p:nvPr>
            <p:ph type="subTitle" idx="4294967295"/>
          </p:nvPr>
        </p:nvSpPr>
        <p:spPr>
          <a:xfrm>
            <a:off x="6800666" y="3377054"/>
            <a:ext cx="10722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4"/>
                </a:solidFill>
                <a:latin typeface="Comfortaa"/>
                <a:ea typeface="Comfortaa"/>
                <a:cs typeface="Comfortaa"/>
                <a:sym typeface="Comfortaa"/>
              </a:rPr>
              <a:t>Toys</a:t>
            </a:r>
            <a:endParaRPr b="1">
              <a:solidFill>
                <a:schemeClr val="accent4"/>
              </a:solidFill>
              <a:latin typeface="Comfortaa"/>
              <a:ea typeface="Comfortaa"/>
              <a:cs typeface="Comfortaa"/>
              <a:sym typeface="Comfortaa"/>
            </a:endParaRPr>
          </a:p>
          <a:p>
            <a:pPr marL="0" lvl="0" indent="0" algn="l" rtl="0">
              <a:spcBef>
                <a:spcPts val="0"/>
              </a:spcBef>
              <a:spcAft>
                <a:spcPts val="1600"/>
              </a:spcAft>
              <a:buNone/>
            </a:pPr>
            <a:endParaRPr b="1">
              <a:solidFill>
                <a:schemeClr val="accent4"/>
              </a:solidFill>
              <a:latin typeface="Comfortaa"/>
              <a:ea typeface="Comfortaa"/>
              <a:cs typeface="Comfortaa"/>
              <a:sym typeface="Comfortaa"/>
            </a:endParaRPr>
          </a:p>
        </p:txBody>
      </p:sp>
      <p:grpSp>
        <p:nvGrpSpPr>
          <p:cNvPr id="880" name="Google Shape;880;p63"/>
          <p:cNvGrpSpPr/>
          <p:nvPr/>
        </p:nvGrpSpPr>
        <p:grpSpPr>
          <a:xfrm>
            <a:off x="6951085" y="3779479"/>
            <a:ext cx="771362" cy="86400"/>
            <a:chOff x="711300" y="3855500"/>
            <a:chExt cx="771362" cy="86400"/>
          </a:xfrm>
        </p:grpSpPr>
        <p:sp>
          <p:nvSpPr>
            <p:cNvPr id="881" name="Google Shape;881;p63"/>
            <p:cNvSpPr/>
            <p:nvPr/>
          </p:nvSpPr>
          <p:spPr>
            <a:xfrm>
              <a:off x="711300"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3"/>
            <p:cNvSpPr/>
            <p:nvPr/>
          </p:nvSpPr>
          <p:spPr>
            <a:xfrm>
              <a:off x="876316"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3"/>
            <p:cNvSpPr/>
            <p:nvPr/>
          </p:nvSpPr>
          <p:spPr>
            <a:xfrm>
              <a:off x="1041331" y="3855500"/>
              <a:ext cx="111300" cy="86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3"/>
            <p:cNvSpPr/>
            <p:nvPr/>
          </p:nvSpPr>
          <p:spPr>
            <a:xfrm>
              <a:off x="1206347" y="3855500"/>
              <a:ext cx="111300" cy="86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3"/>
            <p:cNvSpPr/>
            <p:nvPr/>
          </p:nvSpPr>
          <p:spPr>
            <a:xfrm>
              <a:off x="1371362"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 name="Google Shape;886;p63"/>
          <p:cNvSpPr/>
          <p:nvPr/>
        </p:nvSpPr>
        <p:spPr>
          <a:xfrm rot="-10640015">
            <a:off x="6507492" y="1609392"/>
            <a:ext cx="1576493" cy="1002692"/>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3"/>
          <p:cNvSpPr txBox="1">
            <a:spLocks noGrp="1"/>
          </p:cNvSpPr>
          <p:nvPr>
            <p:ph type="subTitle" idx="4294967295"/>
          </p:nvPr>
        </p:nvSpPr>
        <p:spPr>
          <a:xfrm>
            <a:off x="6951116" y="2166308"/>
            <a:ext cx="7713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1"/>
                </a:solidFill>
                <a:latin typeface="Muli"/>
                <a:ea typeface="Muli"/>
                <a:cs typeface="Muli"/>
                <a:sym typeface="Muli"/>
              </a:rPr>
              <a:t>€35</a:t>
            </a:r>
            <a:endParaRPr b="1">
              <a:solidFill>
                <a:schemeClr val="accent1"/>
              </a:solidFill>
              <a:latin typeface="Muli"/>
              <a:ea typeface="Muli"/>
              <a:cs typeface="Muli"/>
              <a:sym typeface="Muli"/>
            </a:endParaRPr>
          </a:p>
          <a:p>
            <a:pPr marL="0" lvl="0" indent="0" algn="ctr" rtl="0">
              <a:lnSpc>
                <a:spcPct val="100000"/>
              </a:lnSpc>
              <a:spcBef>
                <a:spcPts val="0"/>
              </a:spcBef>
              <a:spcAft>
                <a:spcPts val="0"/>
              </a:spcAft>
              <a:buNone/>
            </a:pPr>
            <a:endParaRPr b="1">
              <a:solidFill>
                <a:schemeClr val="accent1"/>
              </a:solidFill>
              <a:latin typeface="Muli"/>
              <a:ea typeface="Muli"/>
              <a:cs typeface="Muli"/>
              <a:sym typeface="Muli"/>
            </a:endParaRPr>
          </a:p>
          <a:p>
            <a:pPr marL="0" lvl="0" indent="0" algn="l" rtl="0">
              <a:spcBef>
                <a:spcPts val="0"/>
              </a:spcBef>
              <a:spcAft>
                <a:spcPts val="1600"/>
              </a:spcAft>
              <a:buNone/>
            </a:pPr>
            <a:endParaRPr b="1">
              <a:solidFill>
                <a:schemeClr val="accent1"/>
              </a:solidFill>
              <a:latin typeface="Muli"/>
              <a:ea typeface="Muli"/>
              <a:cs typeface="Muli"/>
              <a:sym typeface="Muli"/>
            </a:endParaRPr>
          </a:p>
        </p:txBody>
      </p:sp>
      <p:sp>
        <p:nvSpPr>
          <p:cNvPr id="888" name="Google Shape;888;p63"/>
          <p:cNvSpPr txBox="1">
            <a:spLocks noGrp="1"/>
          </p:cNvSpPr>
          <p:nvPr>
            <p:ph type="subTitle" idx="4294967295"/>
          </p:nvPr>
        </p:nvSpPr>
        <p:spPr>
          <a:xfrm>
            <a:off x="6800666" y="1677483"/>
            <a:ext cx="1072200" cy="39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solidFill>
                  <a:schemeClr val="accent4"/>
                </a:solidFill>
                <a:latin typeface="Comfortaa"/>
                <a:ea typeface="Comfortaa"/>
                <a:cs typeface="Comfortaa"/>
                <a:sym typeface="Comfortaa"/>
              </a:rPr>
              <a:t>Leash</a:t>
            </a:r>
            <a:endParaRPr b="1">
              <a:solidFill>
                <a:schemeClr val="accent4"/>
              </a:solidFill>
              <a:latin typeface="Comfortaa"/>
              <a:ea typeface="Comfortaa"/>
              <a:cs typeface="Comfortaa"/>
              <a:sym typeface="Comfortaa"/>
            </a:endParaRPr>
          </a:p>
          <a:p>
            <a:pPr marL="0" lvl="0" indent="0" algn="l" rtl="0">
              <a:spcBef>
                <a:spcPts val="0"/>
              </a:spcBef>
              <a:spcAft>
                <a:spcPts val="1600"/>
              </a:spcAft>
              <a:buNone/>
            </a:pPr>
            <a:endParaRPr b="1">
              <a:solidFill>
                <a:schemeClr val="accent4"/>
              </a:solidFill>
              <a:latin typeface="Comfortaa"/>
              <a:ea typeface="Comfortaa"/>
              <a:cs typeface="Comfortaa"/>
              <a:sym typeface="Comfortaa"/>
            </a:endParaRPr>
          </a:p>
        </p:txBody>
      </p:sp>
      <p:grpSp>
        <p:nvGrpSpPr>
          <p:cNvPr id="889" name="Google Shape;889;p63"/>
          <p:cNvGrpSpPr/>
          <p:nvPr/>
        </p:nvGrpSpPr>
        <p:grpSpPr>
          <a:xfrm>
            <a:off x="6951085" y="2079908"/>
            <a:ext cx="771362" cy="86400"/>
            <a:chOff x="711300" y="3855500"/>
            <a:chExt cx="771362" cy="86400"/>
          </a:xfrm>
        </p:grpSpPr>
        <p:sp>
          <p:nvSpPr>
            <p:cNvPr id="890" name="Google Shape;890;p63"/>
            <p:cNvSpPr/>
            <p:nvPr/>
          </p:nvSpPr>
          <p:spPr>
            <a:xfrm>
              <a:off x="711300" y="3855500"/>
              <a:ext cx="111300" cy="86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3"/>
            <p:cNvSpPr/>
            <p:nvPr/>
          </p:nvSpPr>
          <p:spPr>
            <a:xfrm>
              <a:off x="876316"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92" name="Google Shape;892;p63"/>
            <p:cNvSpPr/>
            <p:nvPr/>
          </p:nvSpPr>
          <p:spPr>
            <a:xfrm>
              <a:off x="1041331"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93" name="Google Shape;893;p63"/>
            <p:cNvSpPr/>
            <p:nvPr/>
          </p:nvSpPr>
          <p:spPr>
            <a:xfrm>
              <a:off x="1206347"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94" name="Google Shape;894;p63"/>
            <p:cNvSpPr/>
            <p:nvPr/>
          </p:nvSpPr>
          <p:spPr>
            <a:xfrm>
              <a:off x="1371362" y="3855500"/>
              <a:ext cx="1113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 name="Google Shape;895;p63"/>
          <p:cNvSpPr/>
          <p:nvPr/>
        </p:nvSpPr>
        <p:spPr>
          <a:xfrm rot="1312566">
            <a:off x="8184907" y="420120"/>
            <a:ext cx="401478"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3"/>
          <p:cNvSpPr/>
          <p:nvPr/>
        </p:nvSpPr>
        <p:spPr>
          <a:xfrm rot="7199799">
            <a:off x="536205" y="420111"/>
            <a:ext cx="401472"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64"/>
          <p:cNvSpPr/>
          <p:nvPr/>
        </p:nvSpPr>
        <p:spPr>
          <a:xfrm rot="-9989560">
            <a:off x="1487717" y="3283971"/>
            <a:ext cx="1406500" cy="1141388"/>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4"/>
          <p:cNvSpPr/>
          <p:nvPr/>
        </p:nvSpPr>
        <p:spPr>
          <a:xfrm rot="-10078550">
            <a:off x="3835860" y="3283974"/>
            <a:ext cx="1406556" cy="1141382"/>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4"/>
          <p:cNvSpPr/>
          <p:nvPr/>
        </p:nvSpPr>
        <p:spPr>
          <a:xfrm rot="1752648">
            <a:off x="3940407" y="1731072"/>
            <a:ext cx="1406561" cy="1141388"/>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4"/>
          <p:cNvSpPr/>
          <p:nvPr/>
        </p:nvSpPr>
        <p:spPr>
          <a:xfrm rot="8852979">
            <a:off x="1542022" y="1731083"/>
            <a:ext cx="1406539" cy="114136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4"/>
          <p:cNvSpPr/>
          <p:nvPr/>
        </p:nvSpPr>
        <p:spPr>
          <a:xfrm rot="1928444">
            <a:off x="6266030" y="3283977"/>
            <a:ext cx="1406526" cy="1141376"/>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4"/>
          <p:cNvSpPr/>
          <p:nvPr/>
        </p:nvSpPr>
        <p:spPr>
          <a:xfrm rot="-10455312">
            <a:off x="6196006" y="1731080"/>
            <a:ext cx="1406549" cy="1141372"/>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4"/>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Tips to Save Money</a:t>
            </a:r>
            <a:endParaRPr/>
          </a:p>
        </p:txBody>
      </p:sp>
      <p:sp>
        <p:nvSpPr>
          <p:cNvPr id="908" name="Google Shape;908;p64"/>
          <p:cNvSpPr txBox="1">
            <a:spLocks noGrp="1"/>
          </p:cNvSpPr>
          <p:nvPr>
            <p:ph type="subTitle" idx="1"/>
          </p:nvPr>
        </p:nvSpPr>
        <p:spPr>
          <a:xfrm>
            <a:off x="1681292" y="1989916"/>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Natural snacks</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09" name="Google Shape;909;p64"/>
          <p:cNvSpPr txBox="1">
            <a:spLocks noGrp="1"/>
          </p:cNvSpPr>
          <p:nvPr>
            <p:ph type="subTitle" idx="2"/>
          </p:nvPr>
        </p:nvSpPr>
        <p:spPr>
          <a:xfrm>
            <a:off x="3993925" y="1989916"/>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Vaccine campaign</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10" name="Google Shape;910;p64"/>
          <p:cNvSpPr txBox="1">
            <a:spLocks noGrp="1"/>
          </p:cNvSpPr>
          <p:nvPr>
            <p:ph type="subTitle" idx="3"/>
          </p:nvPr>
        </p:nvSpPr>
        <p:spPr>
          <a:xfrm>
            <a:off x="6335280" y="1989916"/>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Bathe it at home</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11" name="Google Shape;911;p64"/>
          <p:cNvSpPr txBox="1">
            <a:spLocks noGrp="1"/>
          </p:cNvSpPr>
          <p:nvPr>
            <p:ph type="subTitle" idx="4"/>
          </p:nvPr>
        </p:nvSpPr>
        <p:spPr>
          <a:xfrm>
            <a:off x="1681292" y="3542815"/>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Home</a:t>
            </a:r>
            <a:endParaRPr>
              <a:solidFill>
                <a:schemeClr val="dk2"/>
              </a:solidFill>
            </a:endParaRPr>
          </a:p>
          <a:p>
            <a:pPr marL="0" lvl="0" indent="0" algn="ctr" rtl="0">
              <a:spcBef>
                <a:spcPts val="0"/>
              </a:spcBef>
              <a:spcAft>
                <a:spcPts val="0"/>
              </a:spcAft>
              <a:buNone/>
            </a:pPr>
            <a:r>
              <a:rPr lang="en">
                <a:solidFill>
                  <a:schemeClr val="dk2"/>
                </a:solidFill>
              </a:rPr>
              <a:t>toys</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12" name="Google Shape;912;p64"/>
          <p:cNvSpPr txBox="1">
            <a:spLocks noGrp="1"/>
          </p:cNvSpPr>
          <p:nvPr>
            <p:ph type="subTitle" idx="5"/>
          </p:nvPr>
        </p:nvSpPr>
        <p:spPr>
          <a:xfrm>
            <a:off x="3993925" y="3542815"/>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Shop online</a:t>
            </a:r>
            <a:endParaRPr>
              <a:solidFill>
                <a:schemeClr val="dk2"/>
              </a:solidFill>
            </a:endParaRPr>
          </a:p>
          <a:p>
            <a:pPr marL="0" lvl="0" indent="0" algn="ctr" rtl="0">
              <a:spcBef>
                <a:spcPts val="0"/>
              </a:spcBef>
              <a:spcAft>
                <a:spcPts val="0"/>
              </a:spcAft>
              <a:buNone/>
            </a:pPr>
            <a:endParaRPr>
              <a:solidFill>
                <a:schemeClr val="dk2"/>
              </a:solidFill>
            </a:endParaRPr>
          </a:p>
        </p:txBody>
      </p:sp>
      <p:sp>
        <p:nvSpPr>
          <p:cNvPr id="913" name="Google Shape;913;p64"/>
          <p:cNvSpPr txBox="1">
            <a:spLocks noGrp="1"/>
          </p:cNvSpPr>
          <p:nvPr>
            <p:ph type="subTitle" idx="6"/>
          </p:nvPr>
        </p:nvSpPr>
        <p:spPr>
          <a:xfrm>
            <a:off x="6335280" y="3542815"/>
            <a:ext cx="11280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Bulk shopping</a:t>
            </a:r>
            <a:endParaRPr>
              <a:solidFill>
                <a:schemeClr val="dk2"/>
              </a:solidFill>
            </a:endParaRPr>
          </a:p>
          <a:p>
            <a:pPr marL="0" lvl="0" indent="0" algn="ctr" rtl="0">
              <a:spcBef>
                <a:spcPts val="0"/>
              </a:spcBef>
              <a:spcAft>
                <a:spcPts val="0"/>
              </a:spcAft>
              <a:buNone/>
            </a:pPr>
            <a:endParaRPr>
              <a:solidFill>
                <a:schemeClr val="dk2"/>
              </a:solidFill>
            </a:endParaRPr>
          </a:p>
        </p:txBody>
      </p:sp>
      <p:grpSp>
        <p:nvGrpSpPr>
          <p:cNvPr id="914" name="Google Shape;914;p64"/>
          <p:cNvGrpSpPr/>
          <p:nvPr/>
        </p:nvGrpSpPr>
        <p:grpSpPr>
          <a:xfrm>
            <a:off x="290812" y="251250"/>
            <a:ext cx="897330" cy="707275"/>
            <a:chOff x="939912" y="1864475"/>
            <a:chExt cx="897330" cy="707275"/>
          </a:xfrm>
        </p:grpSpPr>
        <p:sp>
          <p:nvSpPr>
            <p:cNvPr id="915" name="Google Shape;915;p64"/>
            <p:cNvSpPr/>
            <p:nvPr/>
          </p:nvSpPr>
          <p:spPr>
            <a:xfrm rot="-1312566" flipH="1">
              <a:off x="1401473" y="2244787"/>
              <a:ext cx="401478"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4"/>
            <p:cNvSpPr/>
            <p:nvPr/>
          </p:nvSpPr>
          <p:spPr>
            <a:xfrm rot="-7199799" flipH="1">
              <a:off x="952805" y="1972929"/>
              <a:ext cx="401472"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64"/>
          <p:cNvGrpSpPr/>
          <p:nvPr/>
        </p:nvGrpSpPr>
        <p:grpSpPr>
          <a:xfrm rot="5400000">
            <a:off x="8103857" y="4129676"/>
            <a:ext cx="897330" cy="707275"/>
            <a:chOff x="7306762" y="3388888"/>
            <a:chExt cx="897330" cy="707275"/>
          </a:xfrm>
        </p:grpSpPr>
        <p:sp>
          <p:nvSpPr>
            <p:cNvPr id="918" name="Google Shape;918;p64"/>
            <p:cNvSpPr/>
            <p:nvPr/>
          </p:nvSpPr>
          <p:spPr>
            <a:xfrm rot="1312566">
              <a:off x="7341053" y="3769199"/>
              <a:ext cx="401478"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4"/>
            <p:cNvSpPr/>
            <p:nvPr/>
          </p:nvSpPr>
          <p:spPr>
            <a:xfrm rot="7199799">
              <a:off x="7789727" y="3497341"/>
              <a:ext cx="401472" cy="261591"/>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65"/>
          <p:cNvSpPr txBox="1">
            <a:spLocks noGrp="1"/>
          </p:cNvSpPr>
          <p:nvPr>
            <p:ph type="title" idx="6"/>
          </p:nvPr>
        </p:nvSpPr>
        <p:spPr>
          <a:xfrm>
            <a:off x="605800" y="431849"/>
            <a:ext cx="793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Make the Most of Its Time</a:t>
            </a:r>
            <a:endParaRPr/>
          </a:p>
        </p:txBody>
      </p:sp>
      <p:sp>
        <p:nvSpPr>
          <p:cNvPr id="925" name="Google Shape;925;p65"/>
          <p:cNvSpPr txBox="1">
            <a:spLocks noGrp="1"/>
          </p:cNvSpPr>
          <p:nvPr>
            <p:ph type="title"/>
          </p:nvPr>
        </p:nvSpPr>
        <p:spPr>
          <a:xfrm>
            <a:off x="2133600" y="3673378"/>
            <a:ext cx="1930500" cy="61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a:t>
            </a:r>
            <a:endParaRPr/>
          </a:p>
        </p:txBody>
      </p:sp>
      <p:sp>
        <p:nvSpPr>
          <p:cNvPr id="926" name="Google Shape;926;p65"/>
          <p:cNvSpPr txBox="1">
            <a:spLocks noGrp="1"/>
          </p:cNvSpPr>
          <p:nvPr>
            <p:ph type="subTitle" idx="1"/>
          </p:nvPr>
        </p:nvSpPr>
        <p:spPr>
          <a:xfrm>
            <a:off x="3865500" y="3790977"/>
            <a:ext cx="14130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Sleeping</a:t>
            </a:r>
            <a:endParaRPr/>
          </a:p>
        </p:txBody>
      </p:sp>
      <p:sp>
        <p:nvSpPr>
          <p:cNvPr id="927" name="Google Shape;927;p65"/>
          <p:cNvSpPr txBox="1">
            <a:spLocks noGrp="1"/>
          </p:cNvSpPr>
          <p:nvPr>
            <p:ph type="title" idx="2"/>
          </p:nvPr>
        </p:nvSpPr>
        <p:spPr>
          <a:xfrm>
            <a:off x="2133600" y="2713082"/>
            <a:ext cx="1930500" cy="61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30%</a:t>
            </a:r>
            <a:endParaRPr/>
          </a:p>
        </p:txBody>
      </p:sp>
      <p:sp>
        <p:nvSpPr>
          <p:cNvPr id="928" name="Google Shape;928;p65"/>
          <p:cNvSpPr txBox="1">
            <a:spLocks noGrp="1"/>
          </p:cNvSpPr>
          <p:nvPr>
            <p:ph type="subTitle" idx="3"/>
          </p:nvPr>
        </p:nvSpPr>
        <p:spPr>
          <a:xfrm>
            <a:off x="3865503" y="2830682"/>
            <a:ext cx="14130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Awake</a:t>
            </a:r>
            <a:endParaRPr/>
          </a:p>
        </p:txBody>
      </p:sp>
      <p:sp>
        <p:nvSpPr>
          <p:cNvPr id="929" name="Google Shape;929;p65"/>
          <p:cNvSpPr txBox="1">
            <a:spLocks noGrp="1"/>
          </p:cNvSpPr>
          <p:nvPr>
            <p:ph type="title" idx="4"/>
          </p:nvPr>
        </p:nvSpPr>
        <p:spPr>
          <a:xfrm>
            <a:off x="2133600" y="1635175"/>
            <a:ext cx="1930500" cy="61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a:t>
            </a:r>
            <a:endParaRPr/>
          </a:p>
        </p:txBody>
      </p:sp>
      <p:sp>
        <p:nvSpPr>
          <p:cNvPr id="930" name="Google Shape;930;p65"/>
          <p:cNvSpPr txBox="1">
            <a:spLocks noGrp="1"/>
          </p:cNvSpPr>
          <p:nvPr>
            <p:ph type="subTitle" idx="5"/>
          </p:nvPr>
        </p:nvSpPr>
        <p:spPr>
          <a:xfrm>
            <a:off x="3865503" y="1752775"/>
            <a:ext cx="1413000" cy="3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Active</a:t>
            </a:r>
            <a:endParaRPr/>
          </a:p>
        </p:txBody>
      </p:sp>
      <p:grpSp>
        <p:nvGrpSpPr>
          <p:cNvPr id="931" name="Google Shape;931;p65"/>
          <p:cNvGrpSpPr/>
          <p:nvPr/>
        </p:nvGrpSpPr>
        <p:grpSpPr>
          <a:xfrm>
            <a:off x="4623328" y="1080748"/>
            <a:ext cx="3148453" cy="3761446"/>
            <a:chOff x="4623328" y="1080748"/>
            <a:chExt cx="3148453" cy="3761446"/>
          </a:xfrm>
        </p:grpSpPr>
        <p:sp>
          <p:nvSpPr>
            <p:cNvPr id="932" name="Google Shape;932;p65"/>
            <p:cNvSpPr/>
            <p:nvPr/>
          </p:nvSpPr>
          <p:spPr>
            <a:xfrm rot="6703957">
              <a:off x="4593738" y="1906040"/>
              <a:ext cx="3207633" cy="2110862"/>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 name="Google Shape;933;p65"/>
            <p:cNvGrpSpPr/>
            <p:nvPr/>
          </p:nvGrpSpPr>
          <p:grpSpPr>
            <a:xfrm>
              <a:off x="5541273" y="2955714"/>
              <a:ext cx="1309934" cy="1546938"/>
              <a:chOff x="2006375" y="2943450"/>
              <a:chExt cx="1265392" cy="1494337"/>
            </a:xfrm>
          </p:grpSpPr>
          <p:sp>
            <p:nvSpPr>
              <p:cNvPr id="934" name="Google Shape;934;p65"/>
              <p:cNvSpPr/>
              <p:nvPr/>
            </p:nvSpPr>
            <p:spPr>
              <a:xfrm>
                <a:off x="2006375" y="3750187"/>
                <a:ext cx="687600" cy="68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5"/>
              <p:cNvSpPr/>
              <p:nvPr/>
            </p:nvSpPr>
            <p:spPr>
              <a:xfrm>
                <a:off x="2584167" y="3750187"/>
                <a:ext cx="687600" cy="68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5"/>
              <p:cNvSpPr/>
              <p:nvPr/>
            </p:nvSpPr>
            <p:spPr>
              <a:xfrm>
                <a:off x="2293381" y="2943450"/>
                <a:ext cx="701700" cy="1008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65"/>
            <p:cNvGrpSpPr/>
            <p:nvPr/>
          </p:nvGrpSpPr>
          <p:grpSpPr>
            <a:xfrm>
              <a:off x="5673436" y="2035525"/>
              <a:ext cx="1063338" cy="920189"/>
              <a:chOff x="2134044" y="2054550"/>
              <a:chExt cx="1027181" cy="888900"/>
            </a:xfrm>
          </p:grpSpPr>
          <p:sp>
            <p:nvSpPr>
              <p:cNvPr id="938" name="Google Shape;938;p65"/>
              <p:cNvSpPr/>
              <p:nvPr/>
            </p:nvSpPr>
            <p:spPr>
              <a:xfrm>
                <a:off x="2293375" y="2054550"/>
                <a:ext cx="701700" cy="888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5"/>
              <p:cNvSpPr/>
              <p:nvPr/>
            </p:nvSpPr>
            <p:spPr>
              <a:xfrm>
                <a:off x="2134044" y="2054550"/>
                <a:ext cx="177221" cy="94288"/>
              </a:xfrm>
              <a:custGeom>
                <a:avLst/>
                <a:gdLst/>
                <a:ahLst/>
                <a:cxnLst/>
                <a:rect l="l" t="t" r="r" b="b"/>
                <a:pathLst>
                  <a:path w="5191" h="2762" extrusionOk="0">
                    <a:moveTo>
                      <a:pt x="4905" y="0"/>
                    </a:moveTo>
                    <a:lnTo>
                      <a:pt x="0" y="0"/>
                    </a:lnTo>
                    <a:lnTo>
                      <a:pt x="1000" y="857"/>
                    </a:lnTo>
                    <a:lnTo>
                      <a:pt x="2476" y="1810"/>
                    </a:lnTo>
                    <a:lnTo>
                      <a:pt x="3095" y="2096"/>
                    </a:lnTo>
                    <a:lnTo>
                      <a:pt x="3905" y="2429"/>
                    </a:lnTo>
                    <a:lnTo>
                      <a:pt x="4691" y="2667"/>
                    </a:lnTo>
                    <a:lnTo>
                      <a:pt x="5191" y="2762"/>
                    </a:lnTo>
                    <a:close/>
                  </a:path>
                </a:pathLst>
              </a:custGeom>
              <a:solidFill>
                <a:schemeClr val="accent5"/>
              </a:solidFill>
              <a:ln>
                <a:noFill/>
              </a:ln>
            </p:spPr>
          </p:sp>
          <p:sp>
            <p:nvSpPr>
              <p:cNvPr id="940" name="Google Shape;940;p65"/>
              <p:cNvSpPr/>
              <p:nvPr/>
            </p:nvSpPr>
            <p:spPr>
              <a:xfrm>
                <a:off x="2987400" y="2054650"/>
                <a:ext cx="173825" cy="89300"/>
              </a:xfrm>
              <a:custGeom>
                <a:avLst/>
                <a:gdLst/>
                <a:ahLst/>
                <a:cxnLst/>
                <a:rect l="l" t="t" r="r" b="b"/>
                <a:pathLst>
                  <a:path w="6953" h="3572" extrusionOk="0">
                    <a:moveTo>
                      <a:pt x="48" y="0"/>
                    </a:moveTo>
                    <a:lnTo>
                      <a:pt x="6953" y="0"/>
                    </a:lnTo>
                    <a:lnTo>
                      <a:pt x="6001" y="858"/>
                    </a:lnTo>
                    <a:lnTo>
                      <a:pt x="4381" y="1929"/>
                    </a:lnTo>
                    <a:lnTo>
                      <a:pt x="2810" y="2715"/>
                    </a:lnTo>
                    <a:lnTo>
                      <a:pt x="1595" y="3168"/>
                    </a:lnTo>
                    <a:lnTo>
                      <a:pt x="524" y="3501"/>
                    </a:lnTo>
                    <a:lnTo>
                      <a:pt x="0" y="3572"/>
                    </a:lnTo>
                    <a:close/>
                  </a:path>
                </a:pathLst>
              </a:custGeom>
              <a:solidFill>
                <a:schemeClr val="accent5"/>
              </a:solidFill>
              <a:ln>
                <a:noFill/>
              </a:ln>
            </p:spPr>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66"/>
          <p:cNvSpPr txBox="1">
            <a:spLocks noGrp="1"/>
          </p:cNvSpPr>
          <p:nvPr>
            <p:ph type="title"/>
          </p:nvPr>
        </p:nvSpPr>
        <p:spPr>
          <a:xfrm>
            <a:off x="596850" y="435196"/>
            <a:ext cx="7941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Checklist </a:t>
            </a:r>
            <a:endParaRPr/>
          </a:p>
        </p:txBody>
      </p:sp>
      <p:graphicFrame>
        <p:nvGraphicFramePr>
          <p:cNvPr id="946" name="Google Shape;946;p66"/>
          <p:cNvGraphicFramePr/>
          <p:nvPr/>
        </p:nvGraphicFramePr>
        <p:xfrm>
          <a:off x="1489500" y="1444231"/>
          <a:ext cx="3000000" cy="3000000"/>
        </p:xfrm>
        <a:graphic>
          <a:graphicData uri="http://schemas.openxmlformats.org/drawingml/2006/table">
            <a:tbl>
              <a:tblPr>
                <a:noFill/>
                <a:tableStyleId>{DA00010F-4E4E-48E7-8538-8669513A5F9B}</a:tableStyleId>
              </a:tblPr>
              <a:tblGrid>
                <a:gridCol w="1466950">
                  <a:extLst>
                    <a:ext uri="{9D8B030D-6E8A-4147-A177-3AD203B41FA5}">
                      <a16:colId xmlns:a16="http://schemas.microsoft.com/office/drawing/2014/main" val="20000"/>
                    </a:ext>
                  </a:extLst>
                </a:gridCol>
                <a:gridCol w="671150">
                  <a:extLst>
                    <a:ext uri="{9D8B030D-6E8A-4147-A177-3AD203B41FA5}">
                      <a16:colId xmlns:a16="http://schemas.microsoft.com/office/drawing/2014/main" val="20001"/>
                    </a:ext>
                  </a:extLst>
                </a:gridCol>
                <a:gridCol w="671150">
                  <a:extLst>
                    <a:ext uri="{9D8B030D-6E8A-4147-A177-3AD203B41FA5}">
                      <a16:colId xmlns:a16="http://schemas.microsoft.com/office/drawing/2014/main" val="20002"/>
                    </a:ext>
                  </a:extLst>
                </a:gridCol>
                <a:gridCol w="671150">
                  <a:extLst>
                    <a:ext uri="{9D8B030D-6E8A-4147-A177-3AD203B41FA5}">
                      <a16:colId xmlns:a16="http://schemas.microsoft.com/office/drawing/2014/main" val="20003"/>
                    </a:ext>
                  </a:extLst>
                </a:gridCol>
                <a:gridCol w="671150">
                  <a:extLst>
                    <a:ext uri="{9D8B030D-6E8A-4147-A177-3AD203B41FA5}">
                      <a16:colId xmlns:a16="http://schemas.microsoft.com/office/drawing/2014/main" val="20004"/>
                    </a:ext>
                  </a:extLst>
                </a:gridCol>
                <a:gridCol w="671150">
                  <a:extLst>
                    <a:ext uri="{9D8B030D-6E8A-4147-A177-3AD203B41FA5}">
                      <a16:colId xmlns:a16="http://schemas.microsoft.com/office/drawing/2014/main" val="20005"/>
                    </a:ext>
                  </a:extLst>
                </a:gridCol>
                <a:gridCol w="671150">
                  <a:extLst>
                    <a:ext uri="{9D8B030D-6E8A-4147-A177-3AD203B41FA5}">
                      <a16:colId xmlns:a16="http://schemas.microsoft.com/office/drawing/2014/main" val="20006"/>
                    </a:ext>
                  </a:extLst>
                </a:gridCol>
                <a:gridCol w="671150">
                  <a:extLst>
                    <a:ext uri="{9D8B030D-6E8A-4147-A177-3AD203B41FA5}">
                      <a16:colId xmlns:a16="http://schemas.microsoft.com/office/drawing/2014/main" val="20007"/>
                    </a:ext>
                  </a:extLst>
                </a:gridCol>
              </a:tblGrid>
              <a:tr h="428775">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Mon</a:t>
                      </a:r>
                      <a:endParaRPr sz="1200" b="1">
                        <a:solidFill>
                          <a:schemeClr val="accent1"/>
                        </a:solidFill>
                        <a:latin typeface="Muli"/>
                        <a:ea typeface="Muli"/>
                        <a:cs typeface="Muli"/>
                        <a:sym typeface="Muli"/>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Tue</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Wed</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Thu</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Fri</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Sat</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a:txBody>
                    <a:bodyPr/>
                    <a:lstStyle/>
                    <a:p>
                      <a:pPr marL="0" lvl="0" indent="0" algn="ctr" rtl="0">
                        <a:lnSpc>
                          <a:spcPct val="100000"/>
                        </a:lnSpc>
                        <a:spcBef>
                          <a:spcPts val="0"/>
                        </a:spcBef>
                        <a:spcAft>
                          <a:spcPts val="0"/>
                        </a:spcAft>
                        <a:buNone/>
                      </a:pPr>
                      <a:r>
                        <a:rPr lang="en" sz="1200" b="1">
                          <a:solidFill>
                            <a:schemeClr val="accent1"/>
                          </a:solidFill>
                          <a:latin typeface="Muli"/>
                          <a:ea typeface="Muli"/>
                          <a:cs typeface="Muli"/>
                          <a:sym typeface="Muli"/>
                        </a:rPr>
                        <a:t>Sun</a:t>
                      </a:r>
                      <a:endParaRPr sz="1200" b="1">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Morning walk</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Evening walk</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Night walk</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Food</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Playing</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Training</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340450">
                <a:tc>
                  <a:txBody>
                    <a:bodyPr/>
                    <a:lstStyle/>
                    <a:p>
                      <a:pPr marL="0" lvl="0" indent="0" algn="ctr" rtl="0">
                        <a:lnSpc>
                          <a:spcPct val="100000"/>
                        </a:lnSpc>
                        <a:spcBef>
                          <a:spcPts val="0"/>
                        </a:spcBef>
                        <a:spcAft>
                          <a:spcPts val="0"/>
                        </a:spcAft>
                        <a:buNone/>
                      </a:pPr>
                      <a:r>
                        <a:rPr lang="en" sz="1200">
                          <a:solidFill>
                            <a:schemeClr val="accent1"/>
                          </a:solidFill>
                          <a:latin typeface="Muli"/>
                          <a:ea typeface="Muli"/>
                          <a:cs typeface="Muli"/>
                          <a:sym typeface="Muli"/>
                        </a:rPr>
                        <a:t>Bathing</a:t>
                      </a:r>
                      <a:endParaRPr sz="1200">
                        <a:solidFill>
                          <a:schemeClr val="accent1"/>
                        </a:solidFill>
                        <a:latin typeface="Muli"/>
                        <a:ea typeface="Muli"/>
                        <a:cs typeface="Muli"/>
                        <a:sym typeface="Muli"/>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endParaRPr sz="1200">
                        <a:latin typeface="Muli"/>
                        <a:ea typeface="Muli"/>
                        <a:cs typeface="Muli"/>
                        <a:sym typeface="Muli"/>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pSp>
        <p:nvGrpSpPr>
          <p:cNvPr id="947" name="Google Shape;947;p66"/>
          <p:cNvGrpSpPr/>
          <p:nvPr/>
        </p:nvGrpSpPr>
        <p:grpSpPr>
          <a:xfrm>
            <a:off x="3107545" y="1919227"/>
            <a:ext cx="4409033" cy="2446913"/>
            <a:chOff x="3885745" y="1186837"/>
            <a:chExt cx="4409033" cy="2446913"/>
          </a:xfrm>
        </p:grpSpPr>
        <p:sp>
          <p:nvSpPr>
            <p:cNvPr id="948" name="Google Shape;948;p66"/>
            <p:cNvSpPr/>
            <p:nvPr/>
          </p:nvSpPr>
          <p:spPr>
            <a:xfrm rot="-9900144">
              <a:off x="5927476" y="122291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6"/>
            <p:cNvSpPr/>
            <p:nvPr/>
          </p:nvSpPr>
          <p:spPr>
            <a:xfrm rot="-9900144">
              <a:off x="5930701" y="1591678"/>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6"/>
            <p:cNvSpPr/>
            <p:nvPr/>
          </p:nvSpPr>
          <p:spPr>
            <a:xfrm rot="-9900144">
              <a:off x="5930701" y="232602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6"/>
            <p:cNvSpPr/>
            <p:nvPr/>
          </p:nvSpPr>
          <p:spPr>
            <a:xfrm rot="-9900144">
              <a:off x="5930701" y="303767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6"/>
            <p:cNvSpPr/>
            <p:nvPr/>
          </p:nvSpPr>
          <p:spPr>
            <a:xfrm rot="-9900144">
              <a:off x="5930701" y="339677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6"/>
            <p:cNvSpPr/>
            <p:nvPr/>
          </p:nvSpPr>
          <p:spPr>
            <a:xfrm rot="-9900144">
              <a:off x="4589842" y="122291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6"/>
            <p:cNvSpPr/>
            <p:nvPr/>
          </p:nvSpPr>
          <p:spPr>
            <a:xfrm rot="-9900144">
              <a:off x="4589842" y="1591678"/>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6"/>
            <p:cNvSpPr/>
            <p:nvPr/>
          </p:nvSpPr>
          <p:spPr>
            <a:xfrm rot="-9900144">
              <a:off x="5257831" y="195722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rot="-9900144">
              <a:off x="7278030" y="303767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6"/>
            <p:cNvSpPr/>
            <p:nvPr/>
          </p:nvSpPr>
          <p:spPr>
            <a:xfrm rot="-9900144">
              <a:off x="3906542" y="2316486"/>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6"/>
            <p:cNvSpPr/>
            <p:nvPr/>
          </p:nvSpPr>
          <p:spPr>
            <a:xfrm rot="-9900144">
              <a:off x="3906544" y="267574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rot="-9900144">
              <a:off x="3906544" y="195722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rot="-9900144">
              <a:off x="7278030" y="195722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6"/>
            <p:cNvSpPr/>
            <p:nvPr/>
          </p:nvSpPr>
          <p:spPr>
            <a:xfrm rot="-9900144">
              <a:off x="7278030" y="122291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6"/>
            <p:cNvSpPr/>
            <p:nvPr/>
          </p:nvSpPr>
          <p:spPr>
            <a:xfrm rot="-9900144">
              <a:off x="7954856" y="2316486"/>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rot="-9900144">
              <a:off x="4589855" y="232762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rot="-9900144">
              <a:off x="6595305" y="2675749"/>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6"/>
            <p:cNvSpPr/>
            <p:nvPr/>
          </p:nvSpPr>
          <p:spPr>
            <a:xfrm rot="-9900144">
              <a:off x="4589842" y="3063574"/>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6"/>
            <p:cNvSpPr/>
            <p:nvPr/>
          </p:nvSpPr>
          <p:spPr>
            <a:xfrm rot="-9900144">
              <a:off x="7968706" y="1591678"/>
              <a:ext cx="305276" cy="200899"/>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66"/>
          <p:cNvGrpSpPr/>
          <p:nvPr/>
        </p:nvGrpSpPr>
        <p:grpSpPr>
          <a:xfrm rot="1312682">
            <a:off x="7881120" y="373986"/>
            <a:ext cx="869737" cy="695120"/>
            <a:chOff x="8281811" y="4241396"/>
            <a:chExt cx="728296" cy="582013"/>
          </a:xfrm>
        </p:grpSpPr>
        <p:sp>
          <p:nvSpPr>
            <p:cNvPr id="968" name="Google Shape;968;p66"/>
            <p:cNvSpPr/>
            <p:nvPr/>
          </p:nvSpPr>
          <p:spPr>
            <a:xfrm rot="-1961965">
              <a:off x="8648391" y="4469409"/>
              <a:ext cx="306419" cy="294580"/>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a:off x="8281811" y="4593136"/>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6"/>
            <p:cNvSpPr/>
            <p:nvPr/>
          </p:nvSpPr>
          <p:spPr>
            <a:xfrm rot="-986234">
              <a:off x="8408866" y="4282030"/>
              <a:ext cx="323035" cy="248006"/>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6"/>
          <p:cNvGrpSpPr/>
          <p:nvPr/>
        </p:nvGrpSpPr>
        <p:grpSpPr>
          <a:xfrm rot="-1312682" flipH="1">
            <a:off x="365525" y="373986"/>
            <a:ext cx="869737" cy="695120"/>
            <a:chOff x="8281811" y="4241396"/>
            <a:chExt cx="728296" cy="582013"/>
          </a:xfrm>
        </p:grpSpPr>
        <p:sp>
          <p:nvSpPr>
            <p:cNvPr id="972" name="Google Shape;972;p66"/>
            <p:cNvSpPr/>
            <p:nvPr/>
          </p:nvSpPr>
          <p:spPr>
            <a:xfrm rot="-1961965">
              <a:off x="8648391" y="4469409"/>
              <a:ext cx="306419" cy="294580"/>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a:off x="8281811" y="4593136"/>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rot="-986234">
              <a:off x="8408866" y="4282030"/>
              <a:ext cx="323035" cy="248006"/>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37"/>
          <p:cNvSpPr txBox="1">
            <a:spLocks noGrp="1"/>
          </p:cNvSpPr>
          <p:nvPr>
            <p:ph type="title"/>
          </p:nvPr>
        </p:nvSpPr>
        <p:spPr>
          <a:xfrm>
            <a:off x="397007" y="160768"/>
            <a:ext cx="8045245" cy="9131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1.2 User Customization and Cost-Effective Fraud Detection: Personalization and Efficiency</a:t>
            </a:r>
          </a:p>
        </p:txBody>
      </p:sp>
      <p:sp>
        <p:nvSpPr>
          <p:cNvPr id="396" name="Google Shape;396;p37"/>
          <p:cNvSpPr txBox="1">
            <a:spLocks noGrp="1"/>
          </p:cNvSpPr>
          <p:nvPr>
            <p:ph type="body" idx="1"/>
          </p:nvPr>
        </p:nvSpPr>
        <p:spPr>
          <a:xfrm>
            <a:off x="496152" y="1559739"/>
            <a:ext cx="7946100" cy="28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2000" b="1" dirty="0"/>
              <a:t>1. User Customization: </a:t>
            </a:r>
            <a:r>
              <a:rPr lang="en-US" altLang="zh-CN" sz="2000" dirty="0"/>
              <a:t>Discuss the possibility of user customization which allows users to specify the domains they want to work on and tailor the analysis to their specific needs and priorities.</a:t>
            </a:r>
          </a:p>
          <a:p>
            <a:pPr marL="0" lvl="0" indent="0" algn="l" rtl="0">
              <a:spcBef>
                <a:spcPts val="0"/>
              </a:spcBef>
              <a:spcAft>
                <a:spcPts val="0"/>
              </a:spcAft>
              <a:buNone/>
            </a:pPr>
            <a:endParaRPr lang="en-US" altLang="zh-CN" sz="2000" dirty="0"/>
          </a:p>
          <a:p>
            <a:pPr marL="0" lvl="0" indent="0" algn="l" rtl="0">
              <a:spcBef>
                <a:spcPts val="0"/>
              </a:spcBef>
              <a:spcAft>
                <a:spcPts val="0"/>
              </a:spcAft>
              <a:buNone/>
            </a:pPr>
            <a:r>
              <a:rPr lang="en-US" altLang="zh-CN" sz="2000" b="1" dirty="0"/>
              <a:t>2. Cost-Effective Fraud Detection: </a:t>
            </a:r>
            <a:r>
              <a:rPr lang="en-US" altLang="zh-CN" sz="2000" dirty="0"/>
              <a:t>Highlight the focus on cost-effective fraud detection models and how the approach can be extended beyond prescription fraud for efficient detection in different healthcare practices.</a:t>
            </a:r>
            <a:endParaRPr lang="zh-CN" altLang="en-US" sz="2000" dirty="0"/>
          </a:p>
        </p:txBody>
      </p:sp>
    </p:spTree>
    <p:extLst>
      <p:ext uri="{BB962C8B-B14F-4D97-AF65-F5344CB8AC3E}">
        <p14:creationId xmlns:p14="http://schemas.microsoft.com/office/powerpoint/2010/main" val="17307740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78"/>
        <p:cNvGrpSpPr/>
        <p:nvPr/>
      </p:nvGrpSpPr>
      <p:grpSpPr>
        <a:xfrm>
          <a:off x="0" y="0"/>
          <a:ext cx="0" cy="0"/>
          <a:chOff x="0" y="0"/>
          <a:chExt cx="0" cy="0"/>
        </a:xfrm>
      </p:grpSpPr>
      <p:sp>
        <p:nvSpPr>
          <p:cNvPr id="979" name="Google Shape;979;p67"/>
          <p:cNvSpPr txBox="1">
            <a:spLocks noGrp="1"/>
          </p:cNvSpPr>
          <p:nvPr>
            <p:ph type="title"/>
          </p:nvPr>
        </p:nvSpPr>
        <p:spPr>
          <a:xfrm>
            <a:off x="4572000" y="519175"/>
            <a:ext cx="4285800" cy="11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Going for a Walk during Lockdown</a:t>
            </a:r>
            <a:endParaRPr/>
          </a:p>
        </p:txBody>
      </p:sp>
      <p:sp>
        <p:nvSpPr>
          <p:cNvPr id="980" name="Google Shape;980;p67"/>
          <p:cNvSpPr txBox="1">
            <a:spLocks noGrp="1"/>
          </p:cNvSpPr>
          <p:nvPr>
            <p:ph type="body" idx="1"/>
          </p:nvPr>
        </p:nvSpPr>
        <p:spPr>
          <a:xfrm>
            <a:off x="4571925" y="1752025"/>
            <a:ext cx="3973200" cy="25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During the lockdown, you can walk your dog, but keep these in mind:</a:t>
            </a:r>
            <a:endParaRPr>
              <a:solidFill>
                <a:schemeClr val="dk1"/>
              </a:solidFill>
            </a:endParaRPr>
          </a:p>
          <a:p>
            <a:pPr marL="457200" lvl="0" indent="-317500" algn="l" rtl="0">
              <a:spcBef>
                <a:spcPts val="1600"/>
              </a:spcBef>
              <a:spcAft>
                <a:spcPts val="0"/>
              </a:spcAft>
              <a:buClr>
                <a:schemeClr val="dk1"/>
              </a:buClr>
              <a:buSzPts val="1400"/>
              <a:buChar char="●"/>
            </a:pPr>
            <a:r>
              <a:rPr lang="en">
                <a:solidFill>
                  <a:schemeClr val="dk1"/>
                </a:solidFill>
              </a:rPr>
              <a:t>Walk your dog on your own</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You mustn’t take more than 10 minutes</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Avoid contact with other animals and people</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Don’t let your dog touch banisters, doors or papers on the floor</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Try different routes</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Clean its paws, tail and nose after going for a walk</a:t>
            </a:r>
            <a:endParaRPr>
              <a:solidFill>
                <a:schemeClr val="dk1"/>
              </a:solidFill>
            </a:endParaRPr>
          </a:p>
        </p:txBody>
      </p:sp>
      <p:pic>
        <p:nvPicPr>
          <p:cNvPr id="981" name="Google Shape;981;p67"/>
          <p:cNvPicPr preferRelativeResize="0"/>
          <p:nvPr/>
        </p:nvPicPr>
        <p:blipFill rotWithShape="1">
          <a:blip r:embed="rId3">
            <a:alphaModFix/>
          </a:blip>
          <a:srcRect l="62478" t="6910" r="3079" b="6919"/>
          <a:stretch/>
        </p:blipFill>
        <p:spPr>
          <a:xfrm>
            <a:off x="0" y="0"/>
            <a:ext cx="3860702" cy="5433224"/>
          </a:xfrm>
          <a:prstGeom prst="rect">
            <a:avLst/>
          </a:prstGeom>
          <a:noFill/>
          <a:ln>
            <a:noFill/>
          </a:ln>
        </p:spPr>
      </p:pic>
      <p:sp>
        <p:nvSpPr>
          <p:cNvPr id="982" name="Google Shape;982;p67"/>
          <p:cNvSpPr/>
          <p:nvPr/>
        </p:nvSpPr>
        <p:spPr>
          <a:xfrm rot="-10799870">
            <a:off x="-4036147" y="4844789"/>
            <a:ext cx="17943976" cy="1091690"/>
          </a:xfrm>
          <a:custGeom>
            <a:avLst/>
            <a:gdLst/>
            <a:ahLst/>
            <a:cxnLst/>
            <a:rect l="l" t="t" r="r" b="b"/>
            <a:pathLst>
              <a:path w="13613" h="8083" extrusionOk="0">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68"/>
          <p:cNvSpPr/>
          <p:nvPr/>
        </p:nvSpPr>
        <p:spPr>
          <a:xfrm>
            <a:off x="4406956" y="3206309"/>
            <a:ext cx="329663" cy="26887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68"/>
          <p:cNvGrpSpPr/>
          <p:nvPr/>
        </p:nvGrpSpPr>
        <p:grpSpPr>
          <a:xfrm>
            <a:off x="4857945" y="3176424"/>
            <a:ext cx="328654" cy="328654"/>
            <a:chOff x="1379798" y="1723250"/>
            <a:chExt cx="397887" cy="397887"/>
          </a:xfrm>
        </p:grpSpPr>
        <p:sp>
          <p:nvSpPr>
            <p:cNvPr id="989" name="Google Shape;989;p6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 name="Google Shape;993;p68"/>
          <p:cNvSpPr txBox="1">
            <a:spLocks noGrp="1"/>
          </p:cNvSpPr>
          <p:nvPr>
            <p:ph type="title"/>
          </p:nvPr>
        </p:nvSpPr>
        <p:spPr>
          <a:xfrm>
            <a:off x="3104924" y="917950"/>
            <a:ext cx="29340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Woof!</a:t>
            </a:r>
            <a:endParaRPr/>
          </a:p>
        </p:txBody>
      </p:sp>
      <p:sp>
        <p:nvSpPr>
          <p:cNvPr id="994" name="Google Shape;994;p68"/>
          <p:cNvSpPr txBox="1">
            <a:spLocks noGrp="1"/>
          </p:cNvSpPr>
          <p:nvPr>
            <p:ph type="subTitle" idx="1"/>
          </p:nvPr>
        </p:nvSpPr>
        <p:spPr>
          <a:xfrm>
            <a:off x="3072000" y="2010378"/>
            <a:ext cx="3000000" cy="10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Do you have any questions?</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youremail@freepik.com</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+91 620 421 838</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yourcompany.com</a:t>
            </a:r>
            <a:endParaRPr>
              <a:solidFill>
                <a:schemeClr val="dk1"/>
              </a:solidFill>
            </a:endParaRPr>
          </a:p>
        </p:txBody>
      </p:sp>
      <p:sp>
        <p:nvSpPr>
          <p:cNvPr id="995" name="Google Shape;995;p68"/>
          <p:cNvSpPr txBox="1"/>
          <p:nvPr/>
        </p:nvSpPr>
        <p:spPr>
          <a:xfrm>
            <a:off x="3072000" y="4278293"/>
            <a:ext cx="3000000" cy="352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Muli"/>
                <a:ea typeface="Muli"/>
                <a:cs typeface="Muli"/>
                <a:sym typeface="Muli"/>
              </a:rPr>
              <a:t>Please keep this slide for attribution.</a:t>
            </a:r>
            <a:endParaRPr sz="1000">
              <a:solidFill>
                <a:schemeClr val="dk1"/>
              </a:solidFill>
              <a:latin typeface="Muli"/>
              <a:ea typeface="Muli"/>
              <a:cs typeface="Muli"/>
              <a:sym typeface="Muli"/>
            </a:endParaRPr>
          </a:p>
        </p:txBody>
      </p:sp>
      <p:grpSp>
        <p:nvGrpSpPr>
          <p:cNvPr id="996" name="Google Shape;996;p68"/>
          <p:cNvGrpSpPr/>
          <p:nvPr/>
        </p:nvGrpSpPr>
        <p:grpSpPr>
          <a:xfrm>
            <a:off x="3506754" y="3176424"/>
            <a:ext cx="328672" cy="328654"/>
            <a:chOff x="266768" y="1721375"/>
            <a:chExt cx="397907" cy="397887"/>
          </a:xfrm>
        </p:grpSpPr>
        <p:sp>
          <p:nvSpPr>
            <p:cNvPr id="997" name="Google Shape;997;p6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68"/>
          <p:cNvGrpSpPr/>
          <p:nvPr/>
        </p:nvGrpSpPr>
        <p:grpSpPr>
          <a:xfrm>
            <a:off x="3956997" y="3176424"/>
            <a:ext cx="328637" cy="328654"/>
            <a:chOff x="864491" y="1723250"/>
            <a:chExt cx="397866" cy="397887"/>
          </a:xfrm>
        </p:grpSpPr>
        <p:sp>
          <p:nvSpPr>
            <p:cNvPr id="1000" name="Google Shape;1000;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8"/>
          <p:cNvGrpSpPr/>
          <p:nvPr/>
        </p:nvGrpSpPr>
        <p:grpSpPr>
          <a:xfrm>
            <a:off x="5308666" y="3176751"/>
            <a:ext cx="328551" cy="327999"/>
            <a:chOff x="2408992" y="1722875"/>
            <a:chExt cx="397761" cy="397093"/>
          </a:xfrm>
        </p:grpSpPr>
        <p:sp>
          <p:nvSpPr>
            <p:cNvPr id="1004" name="Google Shape;1004;p6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69"/>
          <p:cNvSpPr txBox="1">
            <a:spLocks noGrp="1"/>
          </p:cNvSpPr>
          <p:nvPr>
            <p:ph type="title"/>
          </p:nvPr>
        </p:nvSpPr>
        <p:spPr>
          <a:xfrm>
            <a:off x="599025" y="431572"/>
            <a:ext cx="794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011" name="Google Shape;1011;p69"/>
          <p:cNvSpPr txBox="1">
            <a:spLocks noGrp="1"/>
          </p:cNvSpPr>
          <p:nvPr>
            <p:ph type="body" idx="1"/>
          </p:nvPr>
        </p:nvSpPr>
        <p:spPr>
          <a:xfrm>
            <a:off x="1209900" y="1938799"/>
            <a:ext cx="3362100" cy="261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latin typeface="Comfortaa"/>
                <a:ea typeface="Comfortaa"/>
                <a:cs typeface="Comfortaa"/>
                <a:sym typeface="Comfortaa"/>
              </a:rPr>
              <a:t>Photos</a:t>
            </a:r>
            <a:endParaRPr sz="1600">
              <a:latin typeface="Comfortaa"/>
              <a:ea typeface="Comfortaa"/>
              <a:cs typeface="Comfortaa"/>
              <a:sym typeface="Comfortaa"/>
            </a:endParaRPr>
          </a:p>
          <a:p>
            <a:pPr marL="457200" lvl="0" indent="-304800" algn="l" rtl="0">
              <a:lnSpc>
                <a:spcPct val="115000"/>
              </a:lnSpc>
              <a:spcBef>
                <a:spcPts val="1000"/>
              </a:spcBef>
              <a:spcAft>
                <a:spcPts val="0"/>
              </a:spcAft>
              <a:buSzPts val="1200"/>
              <a:buChar char="●"/>
            </a:pPr>
            <a:r>
              <a:rPr lang="en" sz="1200">
                <a:uFill>
                  <a:noFill/>
                </a:uFill>
                <a:latin typeface="Muli"/>
                <a:ea typeface="Muli"/>
                <a:cs typeface="Muli"/>
                <a:sym typeface="Muli"/>
                <a:hlinkClick r:id="rId3"/>
              </a:rPr>
              <a:t>Cute dog with headphones</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4"/>
              </a:rPr>
              <a:t>Cute small dog sitting</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5"/>
              </a:rPr>
              <a:t>White dog playing with ball and family relaxing on sofa at background</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6"/>
              </a:rPr>
              <a:t>Cute small dog with pink glasses</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7"/>
              </a:rPr>
              <a:t>Young girl playing with her pup</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8"/>
              </a:rPr>
              <a:t>Adorable french bulldog playing with toys</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9"/>
              </a:rPr>
              <a:t>Cute dog with a towel </a:t>
            </a:r>
            <a:endParaRPr sz="1200">
              <a:latin typeface="Muli"/>
              <a:ea typeface="Muli"/>
              <a:cs typeface="Muli"/>
              <a:sym typeface="Muli"/>
            </a:endParaRPr>
          </a:p>
          <a:p>
            <a:pPr marL="457200" lvl="0" indent="-304800" algn="l" rtl="0">
              <a:lnSpc>
                <a:spcPct val="115000"/>
              </a:lnSpc>
              <a:spcBef>
                <a:spcPts val="0"/>
              </a:spcBef>
              <a:spcAft>
                <a:spcPts val="0"/>
              </a:spcAft>
              <a:buSzPts val="1200"/>
              <a:buChar char="●"/>
            </a:pPr>
            <a:r>
              <a:rPr lang="en" sz="1200">
                <a:uFill>
                  <a:noFill/>
                </a:uFill>
                <a:latin typeface="Muli"/>
                <a:ea typeface="Muli"/>
                <a:cs typeface="Muli"/>
                <a:sym typeface="Muli"/>
                <a:hlinkClick r:id="rId10"/>
              </a:rPr>
              <a:t>Cute dog with a costume</a:t>
            </a:r>
            <a:endParaRPr sz="1200">
              <a:latin typeface="Muli"/>
              <a:ea typeface="Muli"/>
              <a:cs typeface="Muli"/>
              <a:sym typeface="Muli"/>
            </a:endParaRPr>
          </a:p>
          <a:p>
            <a:pPr marL="457200" lvl="0" indent="0" algn="l" rtl="0">
              <a:lnSpc>
                <a:spcPct val="115000"/>
              </a:lnSpc>
              <a:spcBef>
                <a:spcPts val="0"/>
              </a:spcBef>
              <a:spcAft>
                <a:spcPts val="0"/>
              </a:spcAft>
              <a:buNone/>
            </a:pPr>
            <a:endParaRPr sz="1200">
              <a:latin typeface="Muli"/>
              <a:ea typeface="Muli"/>
              <a:cs typeface="Muli"/>
              <a:sym typeface="Muli"/>
            </a:endParaRPr>
          </a:p>
        </p:txBody>
      </p:sp>
      <p:sp>
        <p:nvSpPr>
          <p:cNvPr id="1012" name="Google Shape;1012;p69"/>
          <p:cNvSpPr txBox="1">
            <a:spLocks noGrp="1"/>
          </p:cNvSpPr>
          <p:nvPr>
            <p:ph type="body" idx="2"/>
          </p:nvPr>
        </p:nvSpPr>
        <p:spPr>
          <a:xfrm>
            <a:off x="4568625" y="1938800"/>
            <a:ext cx="3362100" cy="261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457200" lvl="0" indent="-304800" algn="l" rtl="0">
              <a:spcBef>
                <a:spcPts val="0"/>
              </a:spcBef>
              <a:spcAft>
                <a:spcPts val="0"/>
              </a:spcAft>
              <a:buSzPts val="1200"/>
              <a:buFont typeface="Muli"/>
              <a:buChar char="●"/>
            </a:pPr>
            <a:r>
              <a:rPr lang="en">
                <a:uFill>
                  <a:noFill/>
                </a:uFill>
                <a:latin typeface="Muli"/>
                <a:ea typeface="Muli"/>
                <a:cs typeface="Muli"/>
                <a:sym typeface="Muli"/>
                <a:hlinkClick r:id="rId11"/>
              </a:rPr>
              <a:t>Front view cute dog sitting</a:t>
            </a:r>
            <a:endParaRPr>
              <a:latin typeface="Muli"/>
              <a:ea typeface="Muli"/>
              <a:cs typeface="Muli"/>
              <a:sym typeface="Muli"/>
            </a:endParaRPr>
          </a:p>
          <a:p>
            <a:pPr marL="457200" lvl="0" indent="-304800" algn="l" rtl="0">
              <a:spcBef>
                <a:spcPts val="0"/>
              </a:spcBef>
              <a:spcAft>
                <a:spcPts val="0"/>
              </a:spcAft>
              <a:buSzPts val="1200"/>
              <a:buChar char="●"/>
            </a:pPr>
            <a:r>
              <a:rPr lang="en">
                <a:uFill>
                  <a:noFill/>
                </a:uFill>
                <a:latin typeface="Muli"/>
                <a:ea typeface="Muli"/>
                <a:cs typeface="Muli"/>
                <a:sym typeface="Muli"/>
                <a:hlinkClick r:id="rId12"/>
              </a:rPr>
              <a:t>Front view cute dog sitting</a:t>
            </a:r>
            <a:endParaRPr>
              <a:latin typeface="Muli"/>
              <a:ea typeface="Muli"/>
              <a:cs typeface="Muli"/>
              <a:sym typeface="Muli"/>
            </a:endParaRPr>
          </a:p>
          <a:p>
            <a:pPr marL="457200" lvl="0" indent="-304800" algn="l" rtl="0">
              <a:spcBef>
                <a:spcPts val="0"/>
              </a:spcBef>
              <a:spcAft>
                <a:spcPts val="0"/>
              </a:spcAft>
              <a:buSzPts val="1200"/>
              <a:buFont typeface="Muli"/>
              <a:buChar char="●"/>
            </a:pPr>
            <a:r>
              <a:rPr lang="en">
                <a:uFill>
                  <a:noFill/>
                </a:uFill>
                <a:latin typeface="Muli"/>
                <a:ea typeface="Muli"/>
                <a:cs typeface="Muli"/>
                <a:sym typeface="Muli"/>
                <a:hlinkClick r:id="rId13"/>
              </a:rPr>
              <a:t>Cute small dog with a hat </a:t>
            </a:r>
            <a:endParaRPr>
              <a:latin typeface="Muli"/>
              <a:ea typeface="Muli"/>
              <a:cs typeface="Muli"/>
              <a:sym typeface="Muli"/>
            </a:endParaRPr>
          </a:p>
          <a:p>
            <a:pPr marL="457200" lvl="0" indent="-304800" algn="l" rtl="0">
              <a:spcBef>
                <a:spcPts val="0"/>
              </a:spcBef>
              <a:spcAft>
                <a:spcPts val="0"/>
              </a:spcAft>
              <a:buSzPts val="1200"/>
              <a:buFont typeface="Muli"/>
              <a:buChar char="●"/>
            </a:pPr>
            <a:r>
              <a:rPr lang="en">
                <a:uFill>
                  <a:noFill/>
                </a:uFill>
                <a:latin typeface="Muli"/>
                <a:ea typeface="Muli"/>
                <a:cs typeface="Muli"/>
                <a:sym typeface="Muli"/>
                <a:hlinkClick r:id="rId14"/>
              </a:rPr>
              <a:t>Cute little dog with a hat</a:t>
            </a:r>
            <a:endParaRPr>
              <a:latin typeface="Muli"/>
              <a:ea typeface="Muli"/>
              <a:cs typeface="Muli"/>
              <a:sym typeface="Muli"/>
            </a:endParaRPr>
          </a:p>
          <a:p>
            <a:pPr marL="457200" lvl="0" indent="-304800" algn="l" rtl="0">
              <a:spcBef>
                <a:spcPts val="0"/>
              </a:spcBef>
              <a:spcAft>
                <a:spcPts val="0"/>
              </a:spcAft>
              <a:buSzPts val="1200"/>
              <a:buFont typeface="Muli"/>
              <a:buChar char="●"/>
            </a:pPr>
            <a:r>
              <a:rPr lang="en">
                <a:uFill>
                  <a:noFill/>
                </a:uFill>
                <a:latin typeface="Muli"/>
                <a:ea typeface="Muli"/>
                <a:cs typeface="Muli"/>
                <a:sym typeface="Muli"/>
                <a:hlinkClick r:id="rId15"/>
              </a:rPr>
              <a:t>Close-up woman holding dogs paw</a:t>
            </a:r>
            <a:endParaRPr>
              <a:latin typeface="Muli"/>
              <a:ea typeface="Muli"/>
              <a:cs typeface="Muli"/>
              <a:sym typeface="Muli"/>
            </a:endParaRPr>
          </a:p>
          <a:p>
            <a:pPr marL="0" lvl="0" indent="0" algn="l" rtl="0">
              <a:spcBef>
                <a:spcPts val="0"/>
              </a:spcBef>
              <a:spcAft>
                <a:spcPts val="0"/>
              </a:spcAft>
              <a:buNone/>
            </a:pPr>
            <a:endParaRPr/>
          </a:p>
          <a:p>
            <a:pPr marL="0" lvl="0" indent="0" algn="l" rtl="0">
              <a:spcBef>
                <a:spcPts val="0"/>
              </a:spcBef>
              <a:spcAft>
                <a:spcPts val="0"/>
              </a:spcAft>
              <a:buNone/>
            </a:pPr>
            <a:r>
              <a:rPr lang="en" sz="1600" b="1">
                <a:latin typeface="Comfortaa"/>
                <a:ea typeface="Comfortaa"/>
                <a:cs typeface="Comfortaa"/>
                <a:sym typeface="Comfortaa"/>
              </a:rPr>
              <a:t>Vectors</a:t>
            </a:r>
            <a:endParaRPr sz="1600" b="1">
              <a:latin typeface="Comfortaa"/>
              <a:ea typeface="Comfortaa"/>
              <a:cs typeface="Comfortaa"/>
              <a:sym typeface="Comfortaa"/>
            </a:endParaRPr>
          </a:p>
          <a:p>
            <a:pPr marL="457200" lvl="0" indent="-304800" algn="l" rtl="0">
              <a:spcBef>
                <a:spcPts val="1000"/>
              </a:spcBef>
              <a:spcAft>
                <a:spcPts val="0"/>
              </a:spcAft>
              <a:buSzPts val="1200"/>
              <a:buChar char="●"/>
            </a:pPr>
            <a:r>
              <a:rPr lang="en">
                <a:uFill>
                  <a:noFill/>
                </a:uFill>
                <a:latin typeface="Muli"/>
                <a:ea typeface="Muli"/>
                <a:cs typeface="Muli"/>
                <a:sym typeface="Muli"/>
                <a:hlinkClick r:id="rId16"/>
              </a:rPr>
              <a:t>Red paws background</a:t>
            </a:r>
            <a:endParaRPr>
              <a:latin typeface="Muli"/>
              <a:ea typeface="Muli"/>
              <a:cs typeface="Muli"/>
              <a:sym typeface="Muli"/>
            </a:endParaRPr>
          </a:p>
          <a:p>
            <a:pPr marL="457200" lvl="0" indent="-304800" algn="l" rtl="0">
              <a:spcBef>
                <a:spcPts val="0"/>
              </a:spcBef>
              <a:spcAft>
                <a:spcPts val="0"/>
              </a:spcAft>
              <a:buSzPts val="1200"/>
              <a:buChar char="●"/>
            </a:pPr>
            <a:r>
              <a:rPr lang="en">
                <a:uFill>
                  <a:noFill/>
                </a:uFill>
                <a:latin typeface="Muli"/>
                <a:ea typeface="Muli"/>
                <a:cs typeface="Muli"/>
                <a:sym typeface="Muli"/>
                <a:hlinkClick r:id="rId17"/>
              </a:rPr>
              <a:t>Dog icons set </a:t>
            </a:r>
            <a:endParaRPr>
              <a:latin typeface="Muli"/>
              <a:ea typeface="Muli"/>
              <a:cs typeface="Muli"/>
              <a:sym typeface="Muli"/>
            </a:endParaRPr>
          </a:p>
        </p:txBody>
      </p:sp>
      <p:grpSp>
        <p:nvGrpSpPr>
          <p:cNvPr id="1013" name="Google Shape;1013;p69"/>
          <p:cNvGrpSpPr/>
          <p:nvPr/>
        </p:nvGrpSpPr>
        <p:grpSpPr>
          <a:xfrm>
            <a:off x="7382769" y="355397"/>
            <a:ext cx="1560626" cy="1499190"/>
            <a:chOff x="7735670" y="335025"/>
            <a:chExt cx="2126194" cy="2042494"/>
          </a:xfrm>
        </p:grpSpPr>
        <p:grpSp>
          <p:nvGrpSpPr>
            <p:cNvPr id="1014" name="Google Shape;1014;p69"/>
            <p:cNvGrpSpPr/>
            <p:nvPr/>
          </p:nvGrpSpPr>
          <p:grpSpPr>
            <a:xfrm rot="-2700000" flipH="1">
              <a:off x="7904258" y="646777"/>
              <a:ext cx="684067" cy="760189"/>
              <a:chOff x="3714275" y="730650"/>
              <a:chExt cx="305025" cy="338925"/>
            </a:xfrm>
          </p:grpSpPr>
          <p:sp>
            <p:nvSpPr>
              <p:cNvPr id="1015" name="Google Shape;1015;p69"/>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16" name="Google Shape;1016;p69"/>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17" name="Google Shape;1017;p69"/>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18" name="Google Shape;1018;p69"/>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19" name="Google Shape;1019;p69"/>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020" name="Google Shape;1020;p69"/>
            <p:cNvGrpSpPr/>
            <p:nvPr/>
          </p:nvGrpSpPr>
          <p:grpSpPr>
            <a:xfrm rot="-2700000" flipH="1">
              <a:off x="9009208" y="465552"/>
              <a:ext cx="684067" cy="760189"/>
              <a:chOff x="3714275" y="730650"/>
              <a:chExt cx="305025" cy="338925"/>
            </a:xfrm>
          </p:grpSpPr>
          <p:sp>
            <p:nvSpPr>
              <p:cNvPr id="1021" name="Google Shape;1021;p69"/>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2" name="Google Shape;1022;p69"/>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3" name="Google Shape;1023;p69"/>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4" name="Google Shape;1024;p69"/>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5" name="Google Shape;1025;p69"/>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026" name="Google Shape;1026;p69"/>
            <p:cNvGrpSpPr/>
            <p:nvPr/>
          </p:nvGrpSpPr>
          <p:grpSpPr>
            <a:xfrm rot="-2700000" flipH="1">
              <a:off x="8892883" y="1486802"/>
              <a:ext cx="684067" cy="760189"/>
              <a:chOff x="3714275" y="730650"/>
              <a:chExt cx="305025" cy="338925"/>
            </a:xfrm>
          </p:grpSpPr>
          <p:sp>
            <p:nvSpPr>
              <p:cNvPr id="1027" name="Google Shape;1027;p69"/>
              <p:cNvSpPr/>
              <p:nvPr/>
            </p:nvSpPr>
            <p:spPr>
              <a:xfrm>
                <a:off x="3732150" y="871975"/>
                <a:ext cx="259075" cy="197600"/>
              </a:xfrm>
              <a:custGeom>
                <a:avLst/>
                <a:gdLst/>
                <a:ahLst/>
                <a:cxnLst/>
                <a:rect l="l" t="t" r="r" b="b"/>
                <a:pathLst>
                  <a:path w="10363" h="7904" extrusionOk="0">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8" name="Google Shape;1028;p69"/>
              <p:cNvSpPr/>
              <p:nvPr/>
            </p:nvSpPr>
            <p:spPr>
              <a:xfrm>
                <a:off x="3874425" y="752975"/>
                <a:ext cx="72775" cy="102825"/>
              </a:xfrm>
              <a:custGeom>
                <a:avLst/>
                <a:gdLst/>
                <a:ahLst/>
                <a:cxnLst/>
                <a:rect l="l" t="t" r="r" b="b"/>
                <a:pathLst>
                  <a:path w="2911" h="4113" extrusionOk="0">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29" name="Google Shape;1029;p69"/>
              <p:cNvSpPr/>
              <p:nvPr/>
            </p:nvSpPr>
            <p:spPr>
              <a:xfrm>
                <a:off x="3936325" y="824225"/>
                <a:ext cx="82975" cy="111125"/>
              </a:xfrm>
              <a:custGeom>
                <a:avLst/>
                <a:gdLst/>
                <a:ahLst/>
                <a:cxnLst/>
                <a:rect l="l" t="t" r="r" b="b"/>
                <a:pathLst>
                  <a:path w="3319" h="4445" extrusionOk="0">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30" name="Google Shape;1030;p69"/>
              <p:cNvSpPr/>
              <p:nvPr/>
            </p:nvSpPr>
            <p:spPr>
              <a:xfrm>
                <a:off x="3714275" y="801325"/>
                <a:ext cx="71500" cy="98400"/>
              </a:xfrm>
              <a:custGeom>
                <a:avLst/>
                <a:gdLst/>
                <a:ahLst/>
                <a:cxnLst/>
                <a:rect l="l" t="t" r="r" b="b"/>
                <a:pathLst>
                  <a:path w="2860" h="3936" extrusionOk="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031" name="Google Shape;1031;p69"/>
              <p:cNvSpPr/>
              <p:nvPr/>
            </p:nvSpPr>
            <p:spPr>
              <a:xfrm>
                <a:off x="3801700" y="730650"/>
                <a:ext cx="75150" cy="100900"/>
              </a:xfrm>
              <a:custGeom>
                <a:avLst/>
                <a:gdLst/>
                <a:ahLst/>
                <a:cxnLst/>
                <a:rect l="l" t="t" r="r" b="b"/>
                <a:pathLst>
                  <a:path w="3006" h="4036" extrusionOk="0">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70"/>
          <p:cNvSpPr txBox="1">
            <a:spLocks noGrp="1"/>
          </p:cNvSpPr>
          <p:nvPr>
            <p:ph type="body" idx="2"/>
          </p:nvPr>
        </p:nvSpPr>
        <p:spPr>
          <a:xfrm>
            <a:off x="4568625" y="1938800"/>
            <a:ext cx="3362100" cy="2617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a:p>
            <a:pPr marL="457200" lvl="0" indent="-304800" algn="l" rtl="0">
              <a:lnSpc>
                <a:spcPct val="115000"/>
              </a:lnSpc>
              <a:spcBef>
                <a:spcPts val="0"/>
              </a:spcBef>
              <a:spcAft>
                <a:spcPts val="0"/>
              </a:spcAft>
              <a:buSzPts val="1200"/>
              <a:buFont typeface="Muli"/>
              <a:buChar char="●"/>
            </a:pPr>
            <a:r>
              <a:rPr lang="en">
                <a:uFill>
                  <a:noFill/>
                </a:uFill>
                <a:latin typeface="Muli"/>
                <a:ea typeface="Muli"/>
                <a:cs typeface="Muli"/>
                <a:sym typeface="Muli"/>
                <a:hlinkClick r:id="rId3"/>
              </a:rPr>
              <a:t>Cute dog with a costume</a:t>
            </a:r>
            <a:endParaRPr/>
          </a:p>
          <a:p>
            <a:pPr marL="457200" lvl="0" indent="-304800" algn="l" rtl="0">
              <a:lnSpc>
                <a:spcPct val="115000"/>
              </a:lnSpc>
              <a:spcBef>
                <a:spcPts val="0"/>
              </a:spcBef>
              <a:spcAft>
                <a:spcPts val="0"/>
              </a:spcAft>
              <a:buSzPts val="1200"/>
              <a:buFont typeface="Muli"/>
              <a:buChar char="●"/>
            </a:pPr>
            <a:r>
              <a:rPr lang="en">
                <a:uFill>
                  <a:noFill/>
                </a:uFill>
                <a:latin typeface="Muli"/>
                <a:ea typeface="Muli"/>
                <a:cs typeface="Muli"/>
                <a:sym typeface="Muli"/>
                <a:hlinkClick r:id="rId4"/>
              </a:rPr>
              <a:t>Front view cute small dog</a:t>
            </a:r>
            <a:endParaRPr>
              <a:latin typeface="Muli"/>
              <a:ea typeface="Muli"/>
              <a:cs typeface="Muli"/>
              <a:sym typeface="Muli"/>
            </a:endParaRPr>
          </a:p>
          <a:p>
            <a:pPr marL="457200" lvl="0" indent="-304800" algn="l" rtl="0">
              <a:lnSpc>
                <a:spcPct val="115000"/>
              </a:lnSpc>
              <a:spcBef>
                <a:spcPts val="0"/>
              </a:spcBef>
              <a:spcAft>
                <a:spcPts val="0"/>
              </a:spcAft>
              <a:buSzPts val="1200"/>
              <a:buChar char="●"/>
            </a:pPr>
            <a:r>
              <a:rPr lang="en">
                <a:uFill>
                  <a:noFill/>
                </a:uFill>
                <a:latin typeface="Muli"/>
                <a:ea typeface="Muli"/>
                <a:cs typeface="Muli"/>
                <a:sym typeface="Muli"/>
                <a:hlinkClick r:id="rId5"/>
              </a:rPr>
              <a:t>Cute little dog with a costume</a:t>
            </a:r>
            <a:endParaRPr>
              <a:latin typeface="Muli"/>
              <a:ea typeface="Muli"/>
              <a:cs typeface="Muli"/>
              <a:sym typeface="Muli"/>
            </a:endParaRPr>
          </a:p>
          <a:p>
            <a:pPr marL="457200" lvl="0" indent="-304800" algn="l" rtl="0">
              <a:lnSpc>
                <a:spcPct val="115000"/>
              </a:lnSpc>
              <a:spcBef>
                <a:spcPts val="0"/>
              </a:spcBef>
              <a:spcAft>
                <a:spcPts val="0"/>
              </a:spcAft>
              <a:buSzPts val="1200"/>
              <a:buChar char="●"/>
            </a:pPr>
            <a:r>
              <a:rPr lang="en">
                <a:uFill>
                  <a:noFill/>
                </a:uFill>
                <a:latin typeface="Muli"/>
                <a:ea typeface="Muli"/>
                <a:cs typeface="Muli"/>
                <a:sym typeface="Muli"/>
                <a:hlinkClick r:id="rId6"/>
              </a:rPr>
              <a:t>Front view cute dog with shirt</a:t>
            </a:r>
            <a:endParaRPr>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a:uFill>
                  <a:noFill/>
                </a:uFill>
                <a:latin typeface="Muli"/>
                <a:ea typeface="Muli"/>
                <a:cs typeface="Muli"/>
                <a:sym typeface="Muli"/>
                <a:hlinkClick r:id="rId7"/>
              </a:rPr>
              <a:t>Cute little dog with a costume</a:t>
            </a:r>
            <a:endParaRPr>
              <a:latin typeface="Muli"/>
              <a:ea typeface="Muli"/>
              <a:cs typeface="Muli"/>
              <a:sym typeface="Muli"/>
            </a:endParaRPr>
          </a:p>
          <a:p>
            <a:pPr marL="457200" lvl="0" indent="-304800" algn="l" rtl="0">
              <a:lnSpc>
                <a:spcPct val="115000"/>
              </a:lnSpc>
              <a:spcBef>
                <a:spcPts val="0"/>
              </a:spcBef>
              <a:spcAft>
                <a:spcPts val="0"/>
              </a:spcAft>
              <a:buSzPts val="1200"/>
              <a:buChar char="●"/>
            </a:pPr>
            <a:r>
              <a:rPr lang="en">
                <a:uFill>
                  <a:noFill/>
                </a:uFill>
                <a:latin typeface="Muli"/>
                <a:ea typeface="Muli"/>
                <a:cs typeface="Muli"/>
                <a:sym typeface="Muli"/>
                <a:hlinkClick r:id="rId8"/>
              </a:rPr>
              <a:t>Close-up cute little dog out for a walk</a:t>
            </a:r>
            <a:endParaRPr/>
          </a:p>
          <a:p>
            <a:pPr marL="0" lvl="0" indent="0" algn="l" rtl="0">
              <a:spcBef>
                <a:spcPts val="0"/>
              </a:spcBef>
              <a:spcAft>
                <a:spcPts val="0"/>
              </a:spcAft>
              <a:buNone/>
            </a:pPr>
            <a:endParaRPr/>
          </a:p>
          <a:p>
            <a:pPr marL="0" lvl="0" indent="0" algn="l" rtl="0">
              <a:lnSpc>
                <a:spcPct val="100000"/>
              </a:lnSpc>
              <a:spcBef>
                <a:spcPts val="0"/>
              </a:spcBef>
              <a:spcAft>
                <a:spcPts val="0"/>
              </a:spcAft>
              <a:buNone/>
            </a:pPr>
            <a:r>
              <a:rPr lang="en" sz="1600" b="1">
                <a:latin typeface="Comfortaa"/>
                <a:ea typeface="Comfortaa"/>
                <a:cs typeface="Comfortaa"/>
                <a:sym typeface="Comfortaa"/>
              </a:rPr>
              <a:t>Vectors</a:t>
            </a:r>
            <a:endParaRPr sz="1600" b="1">
              <a:latin typeface="Comfortaa"/>
              <a:ea typeface="Comfortaa"/>
              <a:cs typeface="Comfortaa"/>
              <a:sym typeface="Comfortaa"/>
            </a:endParaRPr>
          </a:p>
          <a:p>
            <a:pPr marL="457200" lvl="0" indent="-304800" algn="l" rtl="0">
              <a:lnSpc>
                <a:spcPct val="115000"/>
              </a:lnSpc>
              <a:spcBef>
                <a:spcPts val="1000"/>
              </a:spcBef>
              <a:spcAft>
                <a:spcPts val="0"/>
              </a:spcAft>
              <a:buSzPts val="1200"/>
              <a:buChar char="●"/>
            </a:pPr>
            <a:r>
              <a:rPr lang="en">
                <a:uFill>
                  <a:noFill/>
                </a:uFill>
                <a:latin typeface="Muli"/>
                <a:ea typeface="Muli"/>
                <a:cs typeface="Muli"/>
                <a:sym typeface="Muli"/>
                <a:hlinkClick r:id="rId9"/>
              </a:rPr>
              <a:t>Cute dog background</a:t>
            </a:r>
            <a:endParaRPr>
              <a:latin typeface="Muli"/>
              <a:ea typeface="Muli"/>
              <a:cs typeface="Muli"/>
              <a:sym typeface="Muli"/>
            </a:endParaRPr>
          </a:p>
          <a:p>
            <a:pPr marL="457200" lvl="0" indent="-304800" algn="l" rtl="0">
              <a:lnSpc>
                <a:spcPct val="115000"/>
              </a:lnSpc>
              <a:spcBef>
                <a:spcPts val="0"/>
              </a:spcBef>
              <a:spcAft>
                <a:spcPts val="0"/>
              </a:spcAft>
              <a:buSzPts val="1200"/>
              <a:buChar char="●"/>
            </a:pPr>
            <a:r>
              <a:rPr lang="en">
                <a:uFill>
                  <a:noFill/>
                </a:uFill>
                <a:latin typeface="Muli"/>
                <a:ea typeface="Muli"/>
                <a:cs typeface="Muli"/>
                <a:sym typeface="Muli"/>
                <a:hlinkClick r:id="rId10"/>
              </a:rPr>
              <a:t>Black dogs icons</a:t>
            </a:r>
            <a:endParaRPr>
              <a:solidFill>
                <a:srgbClr val="374957"/>
              </a:solidFill>
              <a:latin typeface="Didact Gothic"/>
              <a:ea typeface="Didact Gothic"/>
              <a:cs typeface="Didact Gothic"/>
              <a:sym typeface="Didact Gothic"/>
            </a:endParaRPr>
          </a:p>
        </p:txBody>
      </p:sp>
      <p:sp>
        <p:nvSpPr>
          <p:cNvPr id="1037" name="Google Shape;1037;p70"/>
          <p:cNvSpPr txBox="1">
            <a:spLocks noGrp="1"/>
          </p:cNvSpPr>
          <p:nvPr>
            <p:ph type="body" idx="1"/>
          </p:nvPr>
        </p:nvSpPr>
        <p:spPr>
          <a:xfrm>
            <a:off x="1209900" y="1938799"/>
            <a:ext cx="3362100" cy="2617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b="1">
                <a:solidFill>
                  <a:schemeClr val="accent4"/>
                </a:solidFill>
                <a:latin typeface="Comfortaa"/>
                <a:ea typeface="Comfortaa"/>
                <a:cs typeface="Comfortaa"/>
                <a:sym typeface="Comfortaa"/>
              </a:rPr>
              <a:t>Photos</a:t>
            </a:r>
            <a:endParaRPr sz="1600">
              <a:solidFill>
                <a:schemeClr val="accent4"/>
              </a:solidFill>
              <a:latin typeface="Comfortaa"/>
              <a:ea typeface="Comfortaa"/>
              <a:cs typeface="Comfortaa"/>
              <a:sym typeface="Comfortaa"/>
            </a:endParaRPr>
          </a:p>
          <a:p>
            <a:pPr marL="457200" lvl="0" indent="-304800" algn="l" rtl="0">
              <a:lnSpc>
                <a:spcPct val="115000"/>
              </a:lnSpc>
              <a:spcBef>
                <a:spcPts val="1000"/>
              </a:spcBef>
              <a:spcAft>
                <a:spcPts val="0"/>
              </a:spcAft>
              <a:buSzPts val="1200"/>
              <a:buChar char="●"/>
            </a:pPr>
            <a:r>
              <a:rPr lang="en" sz="1200">
                <a:uFill>
                  <a:noFill/>
                </a:uFill>
                <a:latin typeface="Muli"/>
                <a:ea typeface="Muli"/>
                <a:cs typeface="Muli"/>
                <a:sym typeface="Muli"/>
                <a:hlinkClick r:id="rId11"/>
              </a:rPr>
              <a:t>Front view cute dog with copy space</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2"/>
              </a:rPr>
              <a:t>Apricot fawn pug dog with flat face and sad eyes</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3"/>
              </a:rPr>
              <a:t>Loving young couple sitting with their dog on sofa against gray wallpaper</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4"/>
              </a:rPr>
              <a:t>Cute small dog with glasses</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5"/>
              </a:rPr>
              <a:t>Front view young girl playing with her pup</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6"/>
              </a:rPr>
              <a:t>Dog playing in park with toys</a:t>
            </a:r>
            <a:endParaRPr sz="1200">
              <a:latin typeface="Muli"/>
              <a:ea typeface="Muli"/>
              <a:cs typeface="Muli"/>
              <a:sym typeface="Muli"/>
            </a:endParaRPr>
          </a:p>
          <a:p>
            <a:pPr marL="457200" lvl="0" indent="-304800" algn="l" rtl="0">
              <a:lnSpc>
                <a:spcPct val="115000"/>
              </a:lnSpc>
              <a:spcBef>
                <a:spcPts val="0"/>
              </a:spcBef>
              <a:spcAft>
                <a:spcPts val="0"/>
              </a:spcAft>
              <a:buSzPts val="1200"/>
              <a:buFont typeface="Muli"/>
              <a:buChar char="●"/>
            </a:pPr>
            <a:r>
              <a:rPr lang="en" sz="1200">
                <a:uFill>
                  <a:noFill/>
                </a:uFill>
                <a:latin typeface="Muli"/>
                <a:ea typeface="Muli"/>
                <a:cs typeface="Muli"/>
                <a:sym typeface="Muli"/>
                <a:hlinkClick r:id="rId17"/>
              </a:rPr>
              <a:t>Cute small dog sitting in a towel</a:t>
            </a:r>
            <a:endParaRPr sz="1200">
              <a:latin typeface="Muli"/>
              <a:ea typeface="Muli"/>
              <a:cs typeface="Muli"/>
              <a:sym typeface="Muli"/>
            </a:endParaRPr>
          </a:p>
          <a:p>
            <a:pPr marL="457200" lvl="0" indent="0" algn="l" rtl="0">
              <a:lnSpc>
                <a:spcPct val="115000"/>
              </a:lnSpc>
              <a:spcBef>
                <a:spcPts val="0"/>
              </a:spcBef>
              <a:spcAft>
                <a:spcPts val="0"/>
              </a:spcAft>
              <a:buNone/>
            </a:pPr>
            <a:endParaRPr sz="1200">
              <a:latin typeface="Didact Gothic"/>
              <a:ea typeface="Didact Gothic"/>
              <a:cs typeface="Didact Gothic"/>
              <a:sym typeface="Didact Gothic"/>
            </a:endParaRPr>
          </a:p>
        </p:txBody>
      </p:sp>
      <p:sp>
        <p:nvSpPr>
          <p:cNvPr id="1038" name="Google Shape;1038;p70"/>
          <p:cNvSpPr txBox="1">
            <a:spLocks noGrp="1"/>
          </p:cNvSpPr>
          <p:nvPr>
            <p:ph type="subTitle" idx="4294967295"/>
          </p:nvPr>
        </p:nvSpPr>
        <p:spPr>
          <a:xfrm flipH="1">
            <a:off x="609775" y="1341175"/>
            <a:ext cx="7254300" cy="425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rPr>
              <a:t>Did you like the resources on this template? Get them for free at our other websites</a:t>
            </a:r>
            <a:endParaRPr>
              <a:solidFill>
                <a:schemeClr val="dk1"/>
              </a:solidFill>
            </a:endParaRPr>
          </a:p>
        </p:txBody>
      </p:sp>
      <p:sp>
        <p:nvSpPr>
          <p:cNvPr id="1039" name="Google Shape;1039;p70"/>
          <p:cNvSpPr txBox="1">
            <a:spLocks noGrp="1"/>
          </p:cNvSpPr>
          <p:nvPr>
            <p:ph type="title"/>
          </p:nvPr>
        </p:nvSpPr>
        <p:spPr>
          <a:xfrm>
            <a:off x="599025" y="431572"/>
            <a:ext cx="794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1040" name="Google Shape;1040;p70"/>
          <p:cNvGrpSpPr/>
          <p:nvPr/>
        </p:nvGrpSpPr>
        <p:grpSpPr>
          <a:xfrm rot="1312776">
            <a:off x="7552112" y="262502"/>
            <a:ext cx="1545876" cy="1235506"/>
            <a:chOff x="8281811" y="4241396"/>
            <a:chExt cx="728296" cy="582013"/>
          </a:xfrm>
        </p:grpSpPr>
        <p:sp>
          <p:nvSpPr>
            <p:cNvPr id="1041" name="Google Shape;1041;p70"/>
            <p:cNvSpPr/>
            <p:nvPr/>
          </p:nvSpPr>
          <p:spPr>
            <a:xfrm rot="-1961965">
              <a:off x="8648391" y="4469409"/>
              <a:ext cx="306419" cy="294580"/>
            </a:xfrm>
            <a:custGeom>
              <a:avLst/>
              <a:gdLst/>
              <a:ahLst/>
              <a:cxnLst/>
              <a:rect l="l" t="t" r="r" b="b"/>
              <a:pathLst>
                <a:path w="9515" h="9147" extrusionOk="0">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0"/>
            <p:cNvSpPr/>
            <p:nvPr/>
          </p:nvSpPr>
          <p:spPr>
            <a:xfrm>
              <a:off x="8281811" y="4593136"/>
              <a:ext cx="336188" cy="219026"/>
            </a:xfrm>
            <a:custGeom>
              <a:avLst/>
              <a:gdLst/>
              <a:ahLst/>
              <a:cxnLst/>
              <a:rect l="l" t="t" r="r" b="b"/>
              <a:pathLst>
                <a:path w="10439" h="6801" extrusionOk="0">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0"/>
            <p:cNvSpPr/>
            <p:nvPr/>
          </p:nvSpPr>
          <p:spPr>
            <a:xfrm rot="-986234">
              <a:off x="8408866" y="4282030"/>
              <a:ext cx="323035" cy="248006"/>
            </a:xfrm>
            <a:custGeom>
              <a:avLst/>
              <a:gdLst/>
              <a:ahLst/>
              <a:cxnLst/>
              <a:rect l="l" t="t" r="r" b="b"/>
              <a:pathLst>
                <a:path w="10031" h="7701" extrusionOk="0">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7"/>
        <p:cNvGrpSpPr/>
        <p:nvPr/>
      </p:nvGrpSpPr>
      <p:grpSpPr>
        <a:xfrm>
          <a:off x="0" y="0"/>
          <a:ext cx="0" cy="0"/>
          <a:chOff x="0" y="0"/>
          <a:chExt cx="0" cy="0"/>
        </a:xfrm>
      </p:grpSpPr>
      <p:sp>
        <p:nvSpPr>
          <p:cNvPr id="1048" name="Google Shape;1048;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049" name="Google Shape;1049;p71"/>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050" name="Google Shape;1050;p71"/>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4"/>
        <p:cNvGrpSpPr/>
        <p:nvPr/>
      </p:nvGrpSpPr>
      <p:grpSpPr>
        <a:xfrm>
          <a:off x="0" y="0"/>
          <a:ext cx="0" cy="0"/>
          <a:chOff x="0" y="0"/>
          <a:chExt cx="0" cy="0"/>
        </a:xfrm>
      </p:grpSpPr>
      <p:sp>
        <p:nvSpPr>
          <p:cNvPr id="1055" name="Google Shape;1055;p72"/>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056" name="Google Shape;1056;p72"/>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057" name="Google Shape;1057;p72"/>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Comfortaa</a:t>
            </a:r>
            <a:endParaRPr b="1">
              <a:solidFill>
                <a:srgbClr val="EFEFEF"/>
              </a:solidFill>
              <a:latin typeface="Arial"/>
              <a:ea typeface="Arial"/>
              <a:cs typeface="Arial"/>
              <a:sym typeface="Arial"/>
            </a:endParaRPr>
          </a:p>
          <a:p>
            <a:pPr marL="0" lvl="0" indent="0" algn="ctr" rtl="0">
              <a:spcBef>
                <a:spcPts val="0"/>
              </a:spcBef>
              <a:spcAft>
                <a:spcPts val="0"/>
              </a:spcAft>
              <a:buNone/>
            </a:pPr>
            <a:r>
              <a:rPr lang="en" b="1">
                <a:solidFill>
                  <a:srgbClr val="EFEFE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https://fonts.google.com/specimen/Comfortaa</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Muli</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https://fonts.google.com/specimen/Muli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058" name="Google Shape;1058;p72"/>
          <p:cNvSpPr/>
          <p:nvPr/>
        </p:nvSpPr>
        <p:spPr>
          <a:xfrm>
            <a:off x="3663538" y="3498875"/>
            <a:ext cx="791400" cy="754200"/>
          </a:xfrm>
          <a:prstGeom prst="roundRect">
            <a:avLst>
              <a:gd name="adj" fmla="val 16667"/>
            </a:avLst>
          </a:prstGeom>
          <a:solidFill>
            <a:srgbClr val="D5675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2"/>
          <p:cNvSpPr/>
          <p:nvPr/>
        </p:nvSpPr>
        <p:spPr>
          <a:xfrm>
            <a:off x="2598557" y="3498875"/>
            <a:ext cx="791400" cy="754200"/>
          </a:xfrm>
          <a:prstGeom prst="roundRect">
            <a:avLst>
              <a:gd name="adj" fmla="val 16667"/>
            </a:avLst>
          </a:prstGeom>
          <a:solidFill>
            <a:srgbClr val="EAE1C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2"/>
          <p:cNvSpPr/>
          <p:nvPr/>
        </p:nvSpPr>
        <p:spPr>
          <a:xfrm>
            <a:off x="4728527" y="3498875"/>
            <a:ext cx="791400" cy="754200"/>
          </a:xfrm>
          <a:prstGeom prst="roundRect">
            <a:avLst>
              <a:gd name="adj" fmla="val 16667"/>
            </a:avLst>
          </a:prstGeom>
          <a:solidFill>
            <a:srgbClr val="9B503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2"/>
          <p:cNvSpPr txBox="1"/>
          <p:nvPr/>
        </p:nvSpPr>
        <p:spPr>
          <a:xfrm>
            <a:off x="36635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5A2519"/>
                </a:solidFill>
              </a:rPr>
              <a:t>#d56756</a:t>
            </a:r>
            <a:endParaRPr sz="1000">
              <a:solidFill>
                <a:srgbClr val="5A2519"/>
              </a:solidFill>
            </a:endParaRPr>
          </a:p>
        </p:txBody>
      </p:sp>
      <p:sp>
        <p:nvSpPr>
          <p:cNvPr id="1062" name="Google Shape;1062;p72"/>
          <p:cNvSpPr txBox="1"/>
          <p:nvPr/>
        </p:nvSpPr>
        <p:spPr>
          <a:xfrm>
            <a:off x="2598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5A2519"/>
                </a:solidFill>
              </a:rPr>
              <a:t>#eae1c7</a:t>
            </a:r>
            <a:endParaRPr sz="1000">
              <a:solidFill>
                <a:srgbClr val="5A2519"/>
              </a:solidFill>
            </a:endParaRPr>
          </a:p>
        </p:txBody>
      </p:sp>
      <p:sp>
        <p:nvSpPr>
          <p:cNvPr id="1063" name="Google Shape;1063;p72"/>
          <p:cNvSpPr txBox="1"/>
          <p:nvPr/>
        </p:nvSpPr>
        <p:spPr>
          <a:xfrm>
            <a:off x="47285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#9b503f</a:t>
            </a:r>
            <a:endParaRPr sz="1000">
              <a:solidFill>
                <a:srgbClr val="FFFFFF"/>
              </a:solidFill>
            </a:endParaRPr>
          </a:p>
        </p:txBody>
      </p:sp>
      <p:sp>
        <p:nvSpPr>
          <p:cNvPr id="1064" name="Google Shape;1064;p72"/>
          <p:cNvSpPr/>
          <p:nvPr/>
        </p:nvSpPr>
        <p:spPr>
          <a:xfrm>
            <a:off x="5793527" y="3498875"/>
            <a:ext cx="791400" cy="754200"/>
          </a:xfrm>
          <a:prstGeom prst="roundRect">
            <a:avLst>
              <a:gd name="adj" fmla="val 16667"/>
            </a:avLst>
          </a:prstGeom>
          <a:solidFill>
            <a:srgbClr val="5A25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065" name="Google Shape;1065;p72"/>
          <p:cNvSpPr txBox="1"/>
          <p:nvPr/>
        </p:nvSpPr>
        <p:spPr>
          <a:xfrm>
            <a:off x="57935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#5a2519</a:t>
            </a:r>
            <a:endParaRPr sz="10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9"/>
        <p:cNvGrpSpPr/>
        <p:nvPr/>
      </p:nvGrpSpPr>
      <p:grpSpPr>
        <a:xfrm>
          <a:off x="0" y="0"/>
          <a:ext cx="0" cy="0"/>
          <a:chOff x="0" y="0"/>
          <a:chExt cx="0" cy="0"/>
        </a:xfrm>
      </p:grpSpPr>
      <p:sp>
        <p:nvSpPr>
          <p:cNvPr id="1070" name="Google Shape;1070;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071" name="Google Shape;1071;p73"/>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072" name="Google Shape;1072;p73"/>
          <p:cNvGrpSpPr/>
          <p:nvPr/>
        </p:nvGrpSpPr>
        <p:grpSpPr>
          <a:xfrm>
            <a:off x="5082708" y="3095784"/>
            <a:ext cx="442841" cy="514271"/>
            <a:chOff x="4727025" y="1332775"/>
            <a:chExt cx="59900" cy="69625"/>
          </a:xfrm>
        </p:grpSpPr>
        <p:sp>
          <p:nvSpPr>
            <p:cNvPr id="1073" name="Google Shape;1073;p7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73"/>
          <p:cNvGrpSpPr/>
          <p:nvPr/>
        </p:nvGrpSpPr>
        <p:grpSpPr>
          <a:xfrm>
            <a:off x="5758025" y="2343272"/>
            <a:ext cx="500909" cy="500899"/>
            <a:chOff x="4820425" y="1329900"/>
            <a:chExt cx="70175" cy="70350"/>
          </a:xfrm>
        </p:grpSpPr>
        <p:sp>
          <p:nvSpPr>
            <p:cNvPr id="1076" name="Google Shape;1076;p7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73"/>
          <p:cNvGrpSpPr/>
          <p:nvPr/>
        </p:nvGrpSpPr>
        <p:grpSpPr>
          <a:xfrm>
            <a:off x="6410648" y="2355062"/>
            <a:ext cx="538135" cy="493119"/>
            <a:chOff x="4903200" y="1331525"/>
            <a:chExt cx="73575" cy="67425"/>
          </a:xfrm>
        </p:grpSpPr>
        <p:sp>
          <p:nvSpPr>
            <p:cNvPr id="1081" name="Google Shape;1081;p7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82" name="Google Shape;1082;p7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73"/>
          <p:cNvGrpSpPr/>
          <p:nvPr/>
        </p:nvGrpSpPr>
        <p:grpSpPr>
          <a:xfrm>
            <a:off x="5670599" y="3097040"/>
            <a:ext cx="544563" cy="511895"/>
            <a:chOff x="4815575" y="1416800"/>
            <a:chExt cx="73750" cy="71400"/>
          </a:xfrm>
        </p:grpSpPr>
        <p:sp>
          <p:nvSpPr>
            <p:cNvPr id="1084" name="Google Shape;1084;p7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73"/>
          <p:cNvGrpSpPr/>
          <p:nvPr/>
        </p:nvGrpSpPr>
        <p:grpSpPr>
          <a:xfrm>
            <a:off x="6367224" y="3096746"/>
            <a:ext cx="602914" cy="512477"/>
            <a:chOff x="4902475" y="1418875"/>
            <a:chExt cx="74500" cy="63775"/>
          </a:xfrm>
        </p:grpSpPr>
        <p:sp>
          <p:nvSpPr>
            <p:cNvPr id="1088" name="Google Shape;1088;p7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73"/>
          <p:cNvGrpSpPr/>
          <p:nvPr/>
        </p:nvGrpSpPr>
        <p:grpSpPr>
          <a:xfrm>
            <a:off x="5783096" y="3835985"/>
            <a:ext cx="515391" cy="525699"/>
            <a:chOff x="4818100" y="1507675"/>
            <a:chExt cx="71225" cy="71625"/>
          </a:xfrm>
        </p:grpSpPr>
        <p:sp>
          <p:nvSpPr>
            <p:cNvPr id="1091" name="Google Shape;1091;p7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73"/>
          <p:cNvGrpSpPr/>
          <p:nvPr/>
        </p:nvGrpSpPr>
        <p:grpSpPr>
          <a:xfrm>
            <a:off x="5121199" y="3857517"/>
            <a:ext cx="522956" cy="489869"/>
            <a:chOff x="4721450" y="1509475"/>
            <a:chExt cx="79350" cy="74325"/>
          </a:xfrm>
        </p:grpSpPr>
        <p:sp>
          <p:nvSpPr>
            <p:cNvPr id="1096" name="Google Shape;1096;p7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73"/>
          <p:cNvGrpSpPr/>
          <p:nvPr/>
        </p:nvGrpSpPr>
        <p:grpSpPr>
          <a:xfrm>
            <a:off x="6444441" y="3837269"/>
            <a:ext cx="525704" cy="535436"/>
            <a:chOff x="4906800" y="1507500"/>
            <a:chExt cx="70350" cy="71075"/>
          </a:xfrm>
        </p:grpSpPr>
        <p:sp>
          <p:nvSpPr>
            <p:cNvPr id="1101" name="Google Shape;1101;p7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73"/>
          <p:cNvGrpSpPr/>
          <p:nvPr/>
        </p:nvGrpSpPr>
        <p:grpSpPr>
          <a:xfrm>
            <a:off x="4477263" y="2343250"/>
            <a:ext cx="508054" cy="508095"/>
            <a:chOff x="3736598" y="2170606"/>
            <a:chExt cx="404889" cy="404889"/>
          </a:xfrm>
        </p:grpSpPr>
        <p:sp>
          <p:nvSpPr>
            <p:cNvPr id="1107" name="Google Shape;1107;p7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73"/>
          <p:cNvGrpSpPr/>
          <p:nvPr/>
        </p:nvGrpSpPr>
        <p:grpSpPr>
          <a:xfrm>
            <a:off x="3765303" y="2343345"/>
            <a:ext cx="575790" cy="507904"/>
            <a:chOff x="3161917" y="2170682"/>
            <a:chExt cx="458870" cy="404737"/>
          </a:xfrm>
        </p:grpSpPr>
        <p:sp>
          <p:nvSpPr>
            <p:cNvPr id="1112" name="Google Shape;1112;p7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13" name="Google Shape;1113;p7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73"/>
          <p:cNvGrpSpPr/>
          <p:nvPr/>
        </p:nvGrpSpPr>
        <p:grpSpPr>
          <a:xfrm>
            <a:off x="3792833" y="3103717"/>
            <a:ext cx="520730" cy="498567"/>
            <a:chOff x="3179914" y="2889488"/>
            <a:chExt cx="422876" cy="404911"/>
          </a:xfrm>
        </p:grpSpPr>
        <p:sp>
          <p:nvSpPr>
            <p:cNvPr id="1116" name="Google Shape;1116;p7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73"/>
          <p:cNvGrpSpPr/>
          <p:nvPr/>
        </p:nvGrpSpPr>
        <p:grpSpPr>
          <a:xfrm>
            <a:off x="4421513" y="3103677"/>
            <a:ext cx="516145" cy="498648"/>
            <a:chOff x="3729467" y="2889422"/>
            <a:chExt cx="419153" cy="404977"/>
          </a:xfrm>
        </p:grpSpPr>
        <p:sp>
          <p:nvSpPr>
            <p:cNvPr id="1123" name="Google Shape;1123;p7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 name="Google Shape;1130;p7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 name="Google Shape;1134;p73"/>
          <p:cNvGrpSpPr/>
          <p:nvPr/>
        </p:nvGrpSpPr>
        <p:grpSpPr>
          <a:xfrm>
            <a:off x="7141841" y="2550562"/>
            <a:ext cx="166473" cy="141497"/>
            <a:chOff x="4660325" y="1866850"/>
            <a:chExt cx="68350" cy="58100"/>
          </a:xfrm>
        </p:grpSpPr>
        <p:sp>
          <p:nvSpPr>
            <p:cNvPr id="1135" name="Google Shape;1135;p7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73"/>
          <p:cNvGrpSpPr/>
          <p:nvPr/>
        </p:nvGrpSpPr>
        <p:grpSpPr>
          <a:xfrm>
            <a:off x="7451186" y="2576286"/>
            <a:ext cx="162515" cy="90049"/>
            <a:chOff x="4791775" y="1877500"/>
            <a:chExt cx="66725" cy="36975"/>
          </a:xfrm>
        </p:grpSpPr>
        <p:sp>
          <p:nvSpPr>
            <p:cNvPr id="1138" name="Google Shape;1138;p7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73"/>
          <p:cNvGrpSpPr/>
          <p:nvPr/>
        </p:nvGrpSpPr>
        <p:grpSpPr>
          <a:xfrm>
            <a:off x="7772899" y="2576286"/>
            <a:ext cx="144979" cy="90049"/>
            <a:chOff x="4923925" y="1877500"/>
            <a:chExt cx="59525" cy="36975"/>
          </a:xfrm>
        </p:grpSpPr>
        <p:sp>
          <p:nvSpPr>
            <p:cNvPr id="1141" name="Google Shape;1141;p7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73"/>
          <p:cNvGrpSpPr/>
          <p:nvPr/>
        </p:nvGrpSpPr>
        <p:grpSpPr>
          <a:xfrm>
            <a:off x="8067390" y="2558477"/>
            <a:ext cx="141447" cy="125667"/>
            <a:chOff x="5058450" y="1870100"/>
            <a:chExt cx="58075" cy="51600"/>
          </a:xfrm>
        </p:grpSpPr>
        <p:sp>
          <p:nvSpPr>
            <p:cNvPr id="1144" name="Google Shape;1144;p7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73"/>
          <p:cNvGrpSpPr/>
          <p:nvPr/>
        </p:nvGrpSpPr>
        <p:grpSpPr>
          <a:xfrm>
            <a:off x="7481905" y="2980885"/>
            <a:ext cx="101077" cy="107645"/>
            <a:chOff x="4811425" y="2065025"/>
            <a:chExt cx="41500" cy="44200"/>
          </a:xfrm>
        </p:grpSpPr>
        <p:sp>
          <p:nvSpPr>
            <p:cNvPr id="1147" name="Google Shape;1147;p7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73"/>
          <p:cNvGrpSpPr/>
          <p:nvPr/>
        </p:nvGrpSpPr>
        <p:grpSpPr>
          <a:xfrm>
            <a:off x="7774342" y="2981098"/>
            <a:ext cx="120867" cy="107218"/>
            <a:chOff x="4929875" y="2065025"/>
            <a:chExt cx="49625" cy="44025"/>
          </a:xfrm>
        </p:grpSpPr>
        <p:sp>
          <p:nvSpPr>
            <p:cNvPr id="1150" name="Google Shape;1150;p7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73"/>
          <p:cNvGrpSpPr/>
          <p:nvPr/>
        </p:nvGrpSpPr>
        <p:grpSpPr>
          <a:xfrm>
            <a:off x="8103011" y="2984112"/>
            <a:ext cx="70206" cy="101191"/>
            <a:chOff x="5083925" y="2066350"/>
            <a:chExt cx="28825" cy="41550"/>
          </a:xfrm>
        </p:grpSpPr>
        <p:sp>
          <p:nvSpPr>
            <p:cNvPr id="1153" name="Google Shape;1153;p7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73"/>
          <p:cNvGrpSpPr/>
          <p:nvPr/>
        </p:nvGrpSpPr>
        <p:grpSpPr>
          <a:xfrm>
            <a:off x="7134565" y="2999759"/>
            <a:ext cx="181026" cy="69896"/>
            <a:chOff x="4659775" y="2072775"/>
            <a:chExt cx="74325" cy="28700"/>
          </a:xfrm>
        </p:grpSpPr>
        <p:sp>
          <p:nvSpPr>
            <p:cNvPr id="1156" name="Google Shape;1156;p7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73"/>
          <p:cNvGrpSpPr/>
          <p:nvPr/>
        </p:nvGrpSpPr>
        <p:grpSpPr>
          <a:xfrm>
            <a:off x="8054421" y="2790324"/>
            <a:ext cx="167387" cy="89197"/>
            <a:chOff x="4662475" y="1976500"/>
            <a:chExt cx="68725" cy="36625"/>
          </a:xfrm>
        </p:grpSpPr>
        <p:sp>
          <p:nvSpPr>
            <p:cNvPr id="1160" name="Google Shape;1160;p7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73"/>
          <p:cNvGrpSpPr/>
          <p:nvPr/>
        </p:nvGrpSpPr>
        <p:grpSpPr>
          <a:xfrm>
            <a:off x="7751326" y="2793764"/>
            <a:ext cx="166899" cy="82317"/>
            <a:chOff x="4920150" y="1977875"/>
            <a:chExt cx="68525" cy="33800"/>
          </a:xfrm>
        </p:grpSpPr>
        <p:sp>
          <p:nvSpPr>
            <p:cNvPr id="1164" name="Google Shape;1164;p7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73"/>
          <p:cNvGrpSpPr/>
          <p:nvPr/>
        </p:nvGrpSpPr>
        <p:grpSpPr>
          <a:xfrm>
            <a:off x="7162483" y="3197682"/>
            <a:ext cx="125190" cy="127859"/>
            <a:chOff x="4676550" y="2160575"/>
            <a:chExt cx="51400" cy="52500"/>
          </a:xfrm>
        </p:grpSpPr>
        <p:sp>
          <p:nvSpPr>
            <p:cNvPr id="1168" name="Google Shape;1168;p7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73"/>
          <p:cNvGrpSpPr/>
          <p:nvPr/>
        </p:nvGrpSpPr>
        <p:grpSpPr>
          <a:xfrm>
            <a:off x="7459741" y="3204714"/>
            <a:ext cx="145405" cy="113794"/>
            <a:chOff x="4768325" y="2163475"/>
            <a:chExt cx="59700" cy="46725"/>
          </a:xfrm>
        </p:grpSpPr>
        <p:sp>
          <p:nvSpPr>
            <p:cNvPr id="1172" name="Google Shape;1172;p7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 name="Google Shape;1174;p7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 name="Google Shape;1180;p73"/>
          <p:cNvGrpSpPr/>
          <p:nvPr/>
        </p:nvGrpSpPr>
        <p:grpSpPr>
          <a:xfrm>
            <a:off x="7476059" y="3459808"/>
            <a:ext cx="112768" cy="106853"/>
            <a:chOff x="4768575" y="2253950"/>
            <a:chExt cx="46300" cy="43875"/>
          </a:xfrm>
        </p:grpSpPr>
        <p:sp>
          <p:nvSpPr>
            <p:cNvPr id="1181" name="Google Shape;1181;p7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73"/>
          <p:cNvGrpSpPr/>
          <p:nvPr/>
        </p:nvGrpSpPr>
        <p:grpSpPr>
          <a:xfrm>
            <a:off x="7775682" y="3948834"/>
            <a:ext cx="118187" cy="146246"/>
            <a:chOff x="4960900" y="2433225"/>
            <a:chExt cx="48525" cy="60050"/>
          </a:xfrm>
        </p:grpSpPr>
        <p:sp>
          <p:nvSpPr>
            <p:cNvPr id="1184" name="Google Shape;1184;p7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73"/>
          <p:cNvGrpSpPr/>
          <p:nvPr/>
        </p:nvGrpSpPr>
        <p:grpSpPr>
          <a:xfrm>
            <a:off x="7464247" y="4212895"/>
            <a:ext cx="136394" cy="143810"/>
            <a:chOff x="4854075" y="2527625"/>
            <a:chExt cx="56000" cy="59050"/>
          </a:xfrm>
        </p:grpSpPr>
        <p:sp>
          <p:nvSpPr>
            <p:cNvPr id="1187" name="Google Shape;1187;p7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 name="Google Shape;1189;p7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 name="Google Shape;1192;p73"/>
          <p:cNvGrpSpPr/>
          <p:nvPr/>
        </p:nvGrpSpPr>
        <p:grpSpPr>
          <a:xfrm>
            <a:off x="8088458" y="3676639"/>
            <a:ext cx="99312" cy="160797"/>
            <a:chOff x="5059700" y="2334775"/>
            <a:chExt cx="40775" cy="66025"/>
          </a:xfrm>
        </p:grpSpPr>
        <p:sp>
          <p:nvSpPr>
            <p:cNvPr id="1193" name="Google Shape;1193;p7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73"/>
          <p:cNvGrpSpPr/>
          <p:nvPr/>
        </p:nvGrpSpPr>
        <p:grpSpPr>
          <a:xfrm>
            <a:off x="8045622" y="3941771"/>
            <a:ext cx="184984" cy="160371"/>
            <a:chOff x="5037700" y="2430325"/>
            <a:chExt cx="75950" cy="65850"/>
          </a:xfrm>
        </p:grpSpPr>
        <p:sp>
          <p:nvSpPr>
            <p:cNvPr id="1203" name="Google Shape;1203;p7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73"/>
          <p:cNvGrpSpPr/>
          <p:nvPr/>
        </p:nvGrpSpPr>
        <p:grpSpPr>
          <a:xfrm>
            <a:off x="7465128" y="3708223"/>
            <a:ext cx="173014" cy="97629"/>
            <a:chOff x="4756975" y="2341800"/>
            <a:chExt cx="91975" cy="51925"/>
          </a:xfrm>
        </p:grpSpPr>
        <p:sp>
          <p:nvSpPr>
            <p:cNvPr id="1206" name="Google Shape;1206;p7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 name="Google Shape;1226;p73"/>
          <p:cNvGrpSpPr/>
          <p:nvPr/>
        </p:nvGrpSpPr>
        <p:grpSpPr>
          <a:xfrm>
            <a:off x="7732065" y="4196920"/>
            <a:ext cx="212497" cy="175761"/>
            <a:chOff x="4943575" y="2516350"/>
            <a:chExt cx="98675" cy="81700"/>
          </a:xfrm>
        </p:grpSpPr>
        <p:sp>
          <p:nvSpPr>
            <p:cNvPr id="1227" name="Google Shape;1227;p7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73"/>
          <p:cNvGrpSpPr/>
          <p:nvPr/>
        </p:nvGrpSpPr>
        <p:grpSpPr>
          <a:xfrm>
            <a:off x="1990126" y="3423163"/>
            <a:ext cx="965351" cy="134611"/>
            <a:chOff x="4411970" y="2962952"/>
            <a:chExt cx="706544" cy="104212"/>
          </a:xfrm>
        </p:grpSpPr>
        <p:sp>
          <p:nvSpPr>
            <p:cNvPr id="1306" name="Google Shape;1306;p7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73"/>
          <p:cNvGrpSpPr/>
          <p:nvPr/>
        </p:nvGrpSpPr>
        <p:grpSpPr>
          <a:xfrm>
            <a:off x="1990126" y="3012077"/>
            <a:ext cx="960158" cy="289172"/>
            <a:chOff x="4411970" y="2726085"/>
            <a:chExt cx="643107" cy="193659"/>
          </a:xfrm>
        </p:grpSpPr>
        <p:sp>
          <p:nvSpPr>
            <p:cNvPr id="1311" name="Google Shape;1311;p7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73"/>
          <p:cNvGrpSpPr/>
          <p:nvPr/>
        </p:nvGrpSpPr>
        <p:grpSpPr>
          <a:xfrm>
            <a:off x="993018" y="3278187"/>
            <a:ext cx="833173" cy="259209"/>
            <a:chOff x="4411970" y="4340222"/>
            <a:chExt cx="779467" cy="242683"/>
          </a:xfrm>
        </p:grpSpPr>
        <p:sp>
          <p:nvSpPr>
            <p:cNvPr id="1315" name="Google Shape;1315;p7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73"/>
          <p:cNvGrpSpPr/>
          <p:nvPr/>
        </p:nvGrpSpPr>
        <p:grpSpPr>
          <a:xfrm>
            <a:off x="1990126" y="2673933"/>
            <a:ext cx="965160" cy="216230"/>
            <a:chOff x="4411970" y="2468674"/>
            <a:chExt cx="747317" cy="167425"/>
          </a:xfrm>
        </p:grpSpPr>
        <p:sp>
          <p:nvSpPr>
            <p:cNvPr id="1319" name="Google Shape;1319;p7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73"/>
          <p:cNvGrpSpPr/>
          <p:nvPr/>
        </p:nvGrpSpPr>
        <p:grpSpPr>
          <a:xfrm>
            <a:off x="988873" y="2578650"/>
            <a:ext cx="810451" cy="319148"/>
            <a:chOff x="4411970" y="3686602"/>
            <a:chExt cx="797845" cy="314215"/>
          </a:xfrm>
        </p:grpSpPr>
        <p:sp>
          <p:nvSpPr>
            <p:cNvPr id="1322" name="Google Shape;1322;p7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73"/>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 name="Google Shape;1328;p73"/>
          <p:cNvGrpSpPr/>
          <p:nvPr/>
        </p:nvGrpSpPr>
        <p:grpSpPr>
          <a:xfrm>
            <a:off x="988970" y="2333174"/>
            <a:ext cx="1970333" cy="208784"/>
            <a:chOff x="6336019" y="3733725"/>
            <a:chExt cx="2566206" cy="351310"/>
          </a:xfrm>
        </p:grpSpPr>
        <p:sp>
          <p:nvSpPr>
            <p:cNvPr id="1329" name="Google Shape;1329;p7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73"/>
          <p:cNvGrpSpPr/>
          <p:nvPr/>
        </p:nvGrpSpPr>
        <p:grpSpPr>
          <a:xfrm>
            <a:off x="1990126" y="3940729"/>
            <a:ext cx="946551" cy="153200"/>
            <a:chOff x="4404545" y="3301592"/>
            <a:chExt cx="782403" cy="129272"/>
          </a:xfrm>
        </p:grpSpPr>
        <p:sp>
          <p:nvSpPr>
            <p:cNvPr id="1334" name="Google Shape;1334;p7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73"/>
          <p:cNvGrpSpPr/>
          <p:nvPr/>
        </p:nvGrpSpPr>
        <p:grpSpPr>
          <a:xfrm>
            <a:off x="1990126" y="3679688"/>
            <a:ext cx="962257" cy="139127"/>
            <a:chOff x="4411970" y="3131459"/>
            <a:chExt cx="710520" cy="117397"/>
          </a:xfrm>
        </p:grpSpPr>
        <p:sp>
          <p:nvSpPr>
            <p:cNvPr id="1337" name="Google Shape;1337;p7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73"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 name="Google Shape;1340;p73"/>
          <p:cNvGrpSpPr/>
          <p:nvPr/>
        </p:nvGrpSpPr>
        <p:grpSpPr>
          <a:xfrm>
            <a:off x="990271" y="3614482"/>
            <a:ext cx="823838" cy="458988"/>
            <a:chOff x="4411970" y="1801825"/>
            <a:chExt cx="734586" cy="409262"/>
          </a:xfrm>
        </p:grpSpPr>
        <p:sp>
          <p:nvSpPr>
            <p:cNvPr id="1341" name="Google Shape;1341;p7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73"/>
          <p:cNvGrpSpPr/>
          <p:nvPr/>
        </p:nvGrpSpPr>
        <p:grpSpPr>
          <a:xfrm>
            <a:off x="990271" y="4162908"/>
            <a:ext cx="856348" cy="212039"/>
            <a:chOff x="4411970" y="2233974"/>
            <a:chExt cx="763574" cy="189068"/>
          </a:xfrm>
        </p:grpSpPr>
        <p:sp>
          <p:nvSpPr>
            <p:cNvPr id="1344" name="Google Shape;1344;p7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73"/>
          <p:cNvGrpSpPr/>
          <p:nvPr/>
        </p:nvGrpSpPr>
        <p:grpSpPr>
          <a:xfrm>
            <a:off x="3100467" y="2338244"/>
            <a:ext cx="511602" cy="511602"/>
            <a:chOff x="5681300" y="2527788"/>
            <a:chExt cx="805800" cy="805800"/>
          </a:xfrm>
        </p:grpSpPr>
        <p:sp>
          <p:nvSpPr>
            <p:cNvPr id="1347" name="Google Shape;1347;p7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73"/>
          <p:cNvGrpSpPr/>
          <p:nvPr/>
        </p:nvGrpSpPr>
        <p:grpSpPr>
          <a:xfrm>
            <a:off x="3097662" y="3104827"/>
            <a:ext cx="513021" cy="512935"/>
            <a:chOff x="4049800" y="640400"/>
            <a:chExt cx="858900" cy="858900"/>
          </a:xfrm>
        </p:grpSpPr>
        <p:sp>
          <p:nvSpPr>
            <p:cNvPr id="1350" name="Google Shape;1350;p7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73"/>
          <p:cNvGrpSpPr/>
          <p:nvPr/>
        </p:nvGrpSpPr>
        <p:grpSpPr>
          <a:xfrm>
            <a:off x="3014861" y="3756719"/>
            <a:ext cx="686489" cy="686585"/>
            <a:chOff x="5080188" y="927900"/>
            <a:chExt cx="961200" cy="961200"/>
          </a:xfrm>
        </p:grpSpPr>
        <p:sp>
          <p:nvSpPr>
            <p:cNvPr id="1353" name="Google Shape;1353;p7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73"/>
          <p:cNvGrpSpPr/>
          <p:nvPr/>
        </p:nvGrpSpPr>
        <p:grpSpPr>
          <a:xfrm>
            <a:off x="3798012" y="3849448"/>
            <a:ext cx="510373" cy="510937"/>
            <a:chOff x="7508249" y="1522825"/>
            <a:chExt cx="1326332" cy="1322987"/>
          </a:xfrm>
        </p:grpSpPr>
        <p:sp>
          <p:nvSpPr>
            <p:cNvPr id="1362" name="Google Shape;1362;p7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73"/>
          <p:cNvGrpSpPr/>
          <p:nvPr/>
        </p:nvGrpSpPr>
        <p:grpSpPr>
          <a:xfrm>
            <a:off x="4489605" y="3850853"/>
            <a:ext cx="492652" cy="503348"/>
            <a:chOff x="6039282" y="1042577"/>
            <a:chExt cx="734315" cy="731929"/>
          </a:xfrm>
        </p:grpSpPr>
        <p:sp>
          <p:nvSpPr>
            <p:cNvPr id="1373" name="Google Shape;1373;p7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73"/>
          <p:cNvGrpSpPr/>
          <p:nvPr/>
        </p:nvGrpSpPr>
        <p:grpSpPr>
          <a:xfrm>
            <a:off x="5130019" y="2346894"/>
            <a:ext cx="483304" cy="504902"/>
            <a:chOff x="1825800" y="1651625"/>
            <a:chExt cx="568125" cy="591775"/>
          </a:xfrm>
        </p:grpSpPr>
        <p:sp>
          <p:nvSpPr>
            <p:cNvPr id="1395" name="Google Shape;1395;p7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 name="Google Shape;1401;p7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3"/>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3"/>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08"/>
        <p:cNvGrpSpPr/>
        <p:nvPr/>
      </p:nvGrpSpPr>
      <p:grpSpPr>
        <a:xfrm>
          <a:off x="0" y="0"/>
          <a:ext cx="0" cy="0"/>
          <a:chOff x="0" y="0"/>
          <a:chExt cx="0" cy="0"/>
        </a:xfrm>
      </p:grpSpPr>
      <p:grpSp>
        <p:nvGrpSpPr>
          <p:cNvPr id="1409" name="Google Shape;1409;p74"/>
          <p:cNvGrpSpPr/>
          <p:nvPr/>
        </p:nvGrpSpPr>
        <p:grpSpPr>
          <a:xfrm>
            <a:off x="745571" y="1168666"/>
            <a:ext cx="2492868" cy="1379876"/>
            <a:chOff x="2654821" y="2311071"/>
            <a:chExt cx="2279715" cy="1262120"/>
          </a:xfrm>
        </p:grpSpPr>
        <p:grpSp>
          <p:nvGrpSpPr>
            <p:cNvPr id="1410" name="Google Shape;1410;p74"/>
            <p:cNvGrpSpPr/>
            <p:nvPr/>
          </p:nvGrpSpPr>
          <p:grpSpPr>
            <a:xfrm>
              <a:off x="4034269" y="2840745"/>
              <a:ext cx="40212" cy="36437"/>
              <a:chOff x="4293400" y="2574725"/>
              <a:chExt cx="84425" cy="80100"/>
            </a:xfrm>
          </p:grpSpPr>
          <p:sp>
            <p:nvSpPr>
              <p:cNvPr id="1411" name="Google Shape;1411;p7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412" name="Google Shape;1412;p7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74"/>
            <p:cNvGrpSpPr/>
            <p:nvPr/>
          </p:nvGrpSpPr>
          <p:grpSpPr>
            <a:xfrm>
              <a:off x="3894606" y="2334874"/>
              <a:ext cx="913198" cy="518984"/>
              <a:chOff x="4000175" y="1462675"/>
              <a:chExt cx="1917275" cy="1140875"/>
            </a:xfrm>
          </p:grpSpPr>
          <p:sp>
            <p:nvSpPr>
              <p:cNvPr id="1414" name="Google Shape;1414;p7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415" name="Google Shape;1415;p74"/>
              <p:cNvGrpSpPr/>
              <p:nvPr/>
            </p:nvGrpSpPr>
            <p:grpSpPr>
              <a:xfrm>
                <a:off x="4000175" y="1462675"/>
                <a:ext cx="1917275" cy="1140875"/>
                <a:chOff x="4000175" y="1462675"/>
                <a:chExt cx="1917275" cy="1140875"/>
              </a:xfrm>
            </p:grpSpPr>
            <p:sp>
              <p:nvSpPr>
                <p:cNvPr id="1416" name="Google Shape;1416;p7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417" name="Google Shape;1417;p7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21" name="Google Shape;1421;p7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2" name="Google Shape;1422;p74"/>
            <p:cNvGrpSpPr/>
            <p:nvPr/>
          </p:nvGrpSpPr>
          <p:grpSpPr>
            <a:xfrm>
              <a:off x="3875768" y="2846704"/>
              <a:ext cx="44796" cy="47366"/>
              <a:chOff x="3960625" y="2587825"/>
              <a:chExt cx="94050" cy="104125"/>
            </a:xfrm>
          </p:grpSpPr>
          <p:sp>
            <p:nvSpPr>
              <p:cNvPr id="1423" name="Google Shape;1423;p7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24" name="Google Shape;1424;p7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74"/>
            <p:cNvGrpSpPr/>
            <p:nvPr/>
          </p:nvGrpSpPr>
          <p:grpSpPr>
            <a:xfrm>
              <a:off x="3782759" y="2807162"/>
              <a:ext cx="82686" cy="85487"/>
              <a:chOff x="3765350" y="2500900"/>
              <a:chExt cx="173600" cy="187925"/>
            </a:xfrm>
          </p:grpSpPr>
          <p:sp>
            <p:nvSpPr>
              <p:cNvPr id="1426" name="Google Shape;1426;p7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27" name="Google Shape;1427;p7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74"/>
            <p:cNvGrpSpPr/>
            <p:nvPr/>
          </p:nvGrpSpPr>
          <p:grpSpPr>
            <a:xfrm>
              <a:off x="3775674" y="2798496"/>
              <a:ext cx="40545" cy="23564"/>
              <a:chOff x="3750475" y="2481850"/>
              <a:chExt cx="85125" cy="51800"/>
            </a:xfrm>
          </p:grpSpPr>
          <p:sp>
            <p:nvSpPr>
              <p:cNvPr id="1433" name="Google Shape;1433;p7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35" name="Google Shape;1435;p74"/>
            <p:cNvGrpSpPr/>
            <p:nvPr/>
          </p:nvGrpSpPr>
          <p:grpSpPr>
            <a:xfrm>
              <a:off x="3716946" y="2776024"/>
              <a:ext cx="81971" cy="76912"/>
              <a:chOff x="3627175" y="2432450"/>
              <a:chExt cx="172100" cy="169075"/>
            </a:xfrm>
          </p:grpSpPr>
          <p:sp>
            <p:nvSpPr>
              <p:cNvPr id="1436" name="Google Shape;1436;p7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38" name="Google Shape;1438;p7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39" name="Google Shape;1439;p74"/>
            <p:cNvGrpSpPr/>
            <p:nvPr/>
          </p:nvGrpSpPr>
          <p:grpSpPr>
            <a:xfrm>
              <a:off x="3685682" y="2845624"/>
              <a:ext cx="29311" cy="45055"/>
              <a:chOff x="3561536" y="2585450"/>
              <a:chExt cx="61539" cy="99045"/>
            </a:xfrm>
          </p:grpSpPr>
          <p:sp>
            <p:nvSpPr>
              <p:cNvPr id="1440" name="Google Shape;1440;p7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42" name="Google Shape;1442;p74"/>
            <p:cNvGrpSpPr/>
            <p:nvPr/>
          </p:nvGrpSpPr>
          <p:grpSpPr>
            <a:xfrm>
              <a:off x="3849905" y="2572252"/>
              <a:ext cx="74339" cy="119559"/>
              <a:chOff x="3906325" y="1984500"/>
              <a:chExt cx="156075" cy="262825"/>
            </a:xfrm>
          </p:grpSpPr>
          <p:sp>
            <p:nvSpPr>
              <p:cNvPr id="1443" name="Google Shape;1443;p7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44" name="Google Shape;1444;p7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74"/>
            <p:cNvGrpSpPr/>
            <p:nvPr/>
          </p:nvGrpSpPr>
          <p:grpSpPr>
            <a:xfrm>
              <a:off x="2654821" y="2414345"/>
              <a:ext cx="667570" cy="558731"/>
              <a:chOff x="1397225" y="1637375"/>
              <a:chExt cx="1401575" cy="1228250"/>
            </a:xfrm>
          </p:grpSpPr>
          <p:sp>
            <p:nvSpPr>
              <p:cNvPr id="1446" name="Google Shape;1446;p7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47" name="Google Shape;1447;p74"/>
              <p:cNvGrpSpPr/>
              <p:nvPr/>
            </p:nvGrpSpPr>
            <p:grpSpPr>
              <a:xfrm>
                <a:off x="1397225" y="1637375"/>
                <a:ext cx="1398775" cy="1228250"/>
                <a:chOff x="1397225" y="1637375"/>
                <a:chExt cx="1398775" cy="1228250"/>
              </a:xfrm>
            </p:grpSpPr>
            <p:sp>
              <p:nvSpPr>
                <p:cNvPr id="1448" name="Google Shape;1448;p7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0" name="Google Shape;1450;p74"/>
            <p:cNvGrpSpPr/>
            <p:nvPr/>
          </p:nvGrpSpPr>
          <p:grpSpPr>
            <a:xfrm>
              <a:off x="3230417" y="3103734"/>
              <a:ext cx="282982" cy="280332"/>
              <a:chOff x="2605700" y="3152850"/>
              <a:chExt cx="594125" cy="616250"/>
            </a:xfrm>
          </p:grpSpPr>
          <p:sp>
            <p:nvSpPr>
              <p:cNvPr id="1451" name="Google Shape;1451;p7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52" name="Google Shape;1452;p7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53" name="Google Shape;1453;p74"/>
            <p:cNvGrpSpPr/>
            <p:nvPr/>
          </p:nvGrpSpPr>
          <p:grpSpPr>
            <a:xfrm>
              <a:off x="3265985" y="3226989"/>
              <a:ext cx="87151" cy="346202"/>
              <a:chOff x="2680375" y="3423800"/>
              <a:chExt cx="182975" cy="761050"/>
            </a:xfrm>
          </p:grpSpPr>
          <p:sp>
            <p:nvSpPr>
              <p:cNvPr id="1454" name="Google Shape;1454;p7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55" name="Google Shape;1455;p7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74"/>
            <p:cNvGrpSpPr/>
            <p:nvPr/>
          </p:nvGrpSpPr>
          <p:grpSpPr>
            <a:xfrm>
              <a:off x="3855466" y="3289811"/>
              <a:ext cx="112514" cy="94210"/>
              <a:chOff x="3918000" y="3561900"/>
              <a:chExt cx="236225" cy="207100"/>
            </a:xfrm>
          </p:grpSpPr>
          <p:sp>
            <p:nvSpPr>
              <p:cNvPr id="1457" name="Google Shape;1457;p7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58" name="Google Shape;1458;p7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 name="Google Shape;1459;p7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62" name="Google Shape;1462;p74"/>
            <p:cNvGrpSpPr/>
            <p:nvPr/>
          </p:nvGrpSpPr>
          <p:grpSpPr>
            <a:xfrm>
              <a:off x="2905224" y="2311071"/>
              <a:ext cx="596721" cy="528992"/>
              <a:chOff x="1922950" y="1410350"/>
              <a:chExt cx="1252825" cy="1162875"/>
            </a:xfrm>
          </p:grpSpPr>
          <p:sp>
            <p:nvSpPr>
              <p:cNvPr id="1463" name="Google Shape;1463;p7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79" name="Google Shape;1479;p7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99" name="Google Shape;1499;p7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00" name="Google Shape;1500;p7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 name="Google Shape;1501;p74"/>
            <p:cNvGrpSpPr/>
            <p:nvPr/>
          </p:nvGrpSpPr>
          <p:grpSpPr>
            <a:xfrm>
              <a:off x="3280929" y="3294542"/>
              <a:ext cx="109894" cy="272224"/>
              <a:chOff x="2711750" y="3572300"/>
              <a:chExt cx="230725" cy="598425"/>
            </a:xfrm>
          </p:grpSpPr>
          <p:sp>
            <p:nvSpPr>
              <p:cNvPr id="1502" name="Google Shape;1502;p7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 name="Google Shape;1504;p7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5" name="Google Shape;1505;p74"/>
            <p:cNvGrpSpPr/>
            <p:nvPr/>
          </p:nvGrpSpPr>
          <p:grpSpPr>
            <a:xfrm>
              <a:off x="3790439" y="2408636"/>
              <a:ext cx="73017" cy="75684"/>
              <a:chOff x="3781475" y="1624825"/>
              <a:chExt cx="153300" cy="166375"/>
            </a:xfrm>
          </p:grpSpPr>
          <p:sp>
            <p:nvSpPr>
              <p:cNvPr id="1506" name="Google Shape;1506;p7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 name="Google Shape;1510;p7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 name="Google Shape;1517;p74"/>
            <p:cNvGrpSpPr/>
            <p:nvPr/>
          </p:nvGrpSpPr>
          <p:grpSpPr>
            <a:xfrm>
              <a:off x="4403342" y="3107749"/>
              <a:ext cx="316680" cy="101374"/>
              <a:chOff x="5068275" y="3161675"/>
              <a:chExt cx="664875" cy="222850"/>
            </a:xfrm>
          </p:grpSpPr>
          <p:sp>
            <p:nvSpPr>
              <p:cNvPr id="1518" name="Google Shape;1518;p7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 name="Google Shape;1522;p7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1" name="Google Shape;1551;p74"/>
            <p:cNvGrpSpPr/>
            <p:nvPr/>
          </p:nvGrpSpPr>
          <p:grpSpPr>
            <a:xfrm>
              <a:off x="3697513" y="2707266"/>
              <a:ext cx="59549" cy="79733"/>
              <a:chOff x="3586375" y="2281300"/>
              <a:chExt cx="125025" cy="175275"/>
            </a:xfrm>
          </p:grpSpPr>
          <p:sp>
            <p:nvSpPr>
              <p:cNvPr id="1552" name="Google Shape;1552;p7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4" name="Google Shape;1554;p7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5" name="Google Shape;1555;p74"/>
            <p:cNvGrpSpPr/>
            <p:nvPr/>
          </p:nvGrpSpPr>
          <p:grpSpPr>
            <a:xfrm>
              <a:off x="4513224" y="3221724"/>
              <a:ext cx="274563" cy="280321"/>
              <a:chOff x="5298975" y="3412225"/>
              <a:chExt cx="576450" cy="616225"/>
            </a:xfrm>
          </p:grpSpPr>
          <p:sp>
            <p:nvSpPr>
              <p:cNvPr id="1556" name="Google Shape;1556;p7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57" name="Google Shape;1557;p7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74"/>
            <p:cNvGrpSpPr/>
            <p:nvPr/>
          </p:nvGrpSpPr>
          <p:grpSpPr>
            <a:xfrm>
              <a:off x="4824403" y="3421846"/>
              <a:ext cx="110132" cy="130647"/>
              <a:chOff x="5952300" y="3852150"/>
              <a:chExt cx="231225" cy="287200"/>
            </a:xfrm>
          </p:grpSpPr>
          <p:sp>
            <p:nvSpPr>
              <p:cNvPr id="1559" name="Google Shape;1559;p7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1" name="Google Shape;1561;p7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9" name="Google Shape;1569;p74"/>
            <p:cNvGrpSpPr/>
            <p:nvPr/>
          </p:nvGrpSpPr>
          <p:grpSpPr>
            <a:xfrm>
              <a:off x="4295710" y="3079670"/>
              <a:ext cx="14968" cy="27135"/>
              <a:chOff x="4842300" y="3099950"/>
              <a:chExt cx="31425" cy="59650"/>
            </a:xfrm>
          </p:grpSpPr>
          <p:sp>
            <p:nvSpPr>
              <p:cNvPr id="1570" name="Google Shape;1570;p7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 name="Google Shape;1574;p7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 name="Google Shape;1582;p74"/>
            <p:cNvGrpSpPr/>
            <p:nvPr/>
          </p:nvGrpSpPr>
          <p:grpSpPr>
            <a:xfrm>
              <a:off x="3831056" y="2816010"/>
              <a:ext cx="37378" cy="27612"/>
              <a:chOff x="3866750" y="2520350"/>
              <a:chExt cx="78475" cy="60700"/>
            </a:xfrm>
          </p:grpSpPr>
          <p:sp>
            <p:nvSpPr>
              <p:cNvPr id="1583" name="Google Shape;1583;p7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7" name="Google Shape;1587;p7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04" name="Google Shape;1604;p7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16" name="Google Shape;1616;p7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9" name="Google Shape;1629;p74"/>
            <p:cNvGrpSpPr/>
            <p:nvPr/>
          </p:nvGrpSpPr>
          <p:grpSpPr>
            <a:xfrm>
              <a:off x="3632736" y="3051591"/>
              <a:ext cx="63288" cy="45217"/>
              <a:chOff x="3450375" y="3038225"/>
              <a:chExt cx="132875" cy="99400"/>
            </a:xfrm>
          </p:grpSpPr>
          <p:sp>
            <p:nvSpPr>
              <p:cNvPr id="1630" name="Google Shape;1630;p7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7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41" name="Google Shape;1641;p7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51" name="Google Shape;1651;p7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57" name="Google Shape;1657;p7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 name="Google Shape;1667;p74"/>
          <p:cNvGrpSpPr/>
          <p:nvPr/>
        </p:nvGrpSpPr>
        <p:grpSpPr>
          <a:xfrm>
            <a:off x="3554131" y="1233340"/>
            <a:ext cx="2078182" cy="1366558"/>
            <a:chOff x="235800" y="830650"/>
            <a:chExt cx="6978450" cy="4588844"/>
          </a:xfrm>
        </p:grpSpPr>
        <p:sp>
          <p:nvSpPr>
            <p:cNvPr id="1668" name="Google Shape;1668;p7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74"/>
          <p:cNvGrpSpPr/>
          <p:nvPr/>
        </p:nvGrpSpPr>
        <p:grpSpPr>
          <a:xfrm>
            <a:off x="742628" y="3064442"/>
            <a:ext cx="2622876" cy="1333540"/>
            <a:chOff x="238125" y="1038125"/>
            <a:chExt cx="7146800" cy="3633625"/>
          </a:xfrm>
        </p:grpSpPr>
        <p:sp>
          <p:nvSpPr>
            <p:cNvPr id="1675" name="Google Shape;1675;p7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7" name="Google Shape;3247;p74"/>
          <p:cNvGrpSpPr/>
          <p:nvPr/>
        </p:nvGrpSpPr>
        <p:grpSpPr>
          <a:xfrm>
            <a:off x="5857556" y="1206552"/>
            <a:ext cx="2590840" cy="1380235"/>
            <a:chOff x="233350" y="949250"/>
            <a:chExt cx="7137300" cy="3802300"/>
          </a:xfrm>
        </p:grpSpPr>
        <p:sp>
          <p:nvSpPr>
            <p:cNvPr id="3248" name="Google Shape;3248;p7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9" name="Google Shape;3299;p74"/>
          <p:cNvGrpSpPr/>
          <p:nvPr/>
        </p:nvGrpSpPr>
        <p:grpSpPr>
          <a:xfrm>
            <a:off x="7671985" y="3251325"/>
            <a:ext cx="104231" cy="320340"/>
            <a:chOff x="7564426" y="3224343"/>
            <a:chExt cx="119985" cy="368801"/>
          </a:xfrm>
        </p:grpSpPr>
        <p:sp>
          <p:nvSpPr>
            <p:cNvPr id="3300" name="Google Shape;3300;p7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2" name="Google Shape;3302;p74"/>
          <p:cNvGrpSpPr/>
          <p:nvPr/>
        </p:nvGrpSpPr>
        <p:grpSpPr>
          <a:xfrm>
            <a:off x="7371473" y="3245427"/>
            <a:ext cx="189489" cy="332132"/>
            <a:chOff x="8370831" y="3202002"/>
            <a:chExt cx="218129" cy="382376"/>
          </a:xfrm>
        </p:grpSpPr>
        <p:sp>
          <p:nvSpPr>
            <p:cNvPr id="3303" name="Google Shape;3303;p7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74"/>
          <p:cNvGrpSpPr/>
          <p:nvPr/>
        </p:nvGrpSpPr>
        <p:grpSpPr>
          <a:xfrm>
            <a:off x="8094863" y="3656559"/>
            <a:ext cx="309429" cy="267000"/>
            <a:chOff x="6742064" y="3750480"/>
            <a:chExt cx="399315" cy="344560"/>
          </a:xfrm>
        </p:grpSpPr>
        <p:sp>
          <p:nvSpPr>
            <p:cNvPr id="3306" name="Google Shape;3306;p7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74"/>
          <p:cNvGrpSpPr/>
          <p:nvPr/>
        </p:nvGrpSpPr>
        <p:grpSpPr>
          <a:xfrm>
            <a:off x="7633882" y="4007606"/>
            <a:ext cx="180437" cy="281608"/>
            <a:chOff x="7248525" y="3739696"/>
            <a:chExt cx="230531" cy="359790"/>
          </a:xfrm>
        </p:grpSpPr>
        <p:sp>
          <p:nvSpPr>
            <p:cNvPr id="3309" name="Google Shape;3309;p7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74"/>
          <p:cNvGrpSpPr/>
          <p:nvPr/>
        </p:nvGrpSpPr>
        <p:grpSpPr>
          <a:xfrm>
            <a:off x="7879801" y="3650830"/>
            <a:ext cx="162896" cy="278710"/>
            <a:chOff x="7601242" y="3729267"/>
            <a:chExt cx="222566" cy="380803"/>
          </a:xfrm>
        </p:grpSpPr>
        <p:sp>
          <p:nvSpPr>
            <p:cNvPr id="3312" name="Google Shape;3312;p7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74"/>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5" name="Google Shape;3315;p74"/>
          <p:cNvGrpSpPr/>
          <p:nvPr/>
        </p:nvGrpSpPr>
        <p:grpSpPr>
          <a:xfrm>
            <a:off x="7369446" y="3651971"/>
            <a:ext cx="193543" cy="275990"/>
            <a:chOff x="8304647" y="3738687"/>
            <a:chExt cx="225076" cy="320956"/>
          </a:xfrm>
        </p:grpSpPr>
        <p:sp>
          <p:nvSpPr>
            <p:cNvPr id="3316" name="Google Shape;3316;p7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74"/>
          <p:cNvGrpSpPr/>
          <p:nvPr/>
        </p:nvGrpSpPr>
        <p:grpSpPr>
          <a:xfrm>
            <a:off x="7641939" y="3651971"/>
            <a:ext cx="178492" cy="275990"/>
            <a:chOff x="8615101" y="3738687"/>
            <a:chExt cx="207573" cy="320956"/>
          </a:xfrm>
        </p:grpSpPr>
        <p:sp>
          <p:nvSpPr>
            <p:cNvPr id="3320" name="Google Shape;3320;p7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74"/>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4" name="Google Shape;3324;p74"/>
          <p:cNvGrpSpPr/>
          <p:nvPr/>
        </p:nvGrpSpPr>
        <p:grpSpPr>
          <a:xfrm>
            <a:off x="6036644" y="3773459"/>
            <a:ext cx="557670" cy="511283"/>
            <a:chOff x="6015419" y="3716859"/>
            <a:chExt cx="557671" cy="511283"/>
          </a:xfrm>
        </p:grpSpPr>
        <p:sp>
          <p:nvSpPr>
            <p:cNvPr id="3325" name="Google Shape;3325;p7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6" name="Google Shape;3326;p74"/>
            <p:cNvGrpSpPr/>
            <p:nvPr/>
          </p:nvGrpSpPr>
          <p:grpSpPr>
            <a:xfrm>
              <a:off x="6036094" y="3716980"/>
              <a:ext cx="529860" cy="510468"/>
              <a:chOff x="6036094" y="3716980"/>
              <a:chExt cx="529860" cy="510468"/>
            </a:xfrm>
          </p:grpSpPr>
          <p:sp>
            <p:nvSpPr>
              <p:cNvPr id="3327" name="Google Shape;3327;p7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7" name="Google Shape;3337;p74"/>
          <p:cNvGrpSpPr/>
          <p:nvPr/>
        </p:nvGrpSpPr>
        <p:grpSpPr>
          <a:xfrm>
            <a:off x="6665529" y="3130228"/>
            <a:ext cx="576302" cy="511871"/>
            <a:chOff x="6644304" y="3073628"/>
            <a:chExt cx="576302" cy="511871"/>
          </a:xfrm>
        </p:grpSpPr>
        <p:sp>
          <p:nvSpPr>
            <p:cNvPr id="3338" name="Google Shape;3338;p7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74"/>
            <p:cNvGrpSpPr/>
            <p:nvPr/>
          </p:nvGrpSpPr>
          <p:grpSpPr>
            <a:xfrm>
              <a:off x="6712169" y="3085440"/>
              <a:ext cx="481622" cy="494913"/>
              <a:chOff x="6712169" y="3085440"/>
              <a:chExt cx="481622" cy="494913"/>
            </a:xfrm>
          </p:grpSpPr>
          <p:sp>
            <p:nvSpPr>
              <p:cNvPr id="3340" name="Google Shape;3340;p7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5" name="Google Shape;3345;p7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8" name="Google Shape;3348;p74"/>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9" name="Google Shape;3349;p74"/>
          <p:cNvGrpSpPr/>
          <p:nvPr/>
        </p:nvGrpSpPr>
        <p:grpSpPr>
          <a:xfrm>
            <a:off x="6673379" y="3773223"/>
            <a:ext cx="560631" cy="511352"/>
            <a:chOff x="6652154" y="3716623"/>
            <a:chExt cx="560631" cy="511352"/>
          </a:xfrm>
        </p:grpSpPr>
        <p:sp>
          <p:nvSpPr>
            <p:cNvPr id="3350" name="Google Shape;3350;p7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74"/>
            <p:cNvGrpSpPr/>
            <p:nvPr/>
          </p:nvGrpSpPr>
          <p:grpSpPr>
            <a:xfrm>
              <a:off x="6669657" y="3716715"/>
              <a:ext cx="466779" cy="464290"/>
              <a:chOff x="6669657" y="3716715"/>
              <a:chExt cx="466779" cy="464290"/>
            </a:xfrm>
          </p:grpSpPr>
          <p:sp>
            <p:nvSpPr>
              <p:cNvPr id="3352" name="Google Shape;3352;p7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5" name="Google Shape;3365;p74"/>
          <p:cNvGrpSpPr/>
          <p:nvPr/>
        </p:nvGrpSpPr>
        <p:grpSpPr>
          <a:xfrm>
            <a:off x="7867470" y="4054631"/>
            <a:ext cx="187557" cy="187557"/>
            <a:chOff x="8565775" y="671075"/>
            <a:chExt cx="441000" cy="441000"/>
          </a:xfrm>
        </p:grpSpPr>
        <p:sp>
          <p:nvSpPr>
            <p:cNvPr id="3366" name="Google Shape;3366;p7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8" name="Google Shape;3368;p74"/>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4"/>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0" name="Google Shape;3370;p74"/>
          <p:cNvGrpSpPr/>
          <p:nvPr/>
        </p:nvGrpSpPr>
        <p:grpSpPr>
          <a:xfrm>
            <a:off x="6021325" y="3132850"/>
            <a:ext cx="587871" cy="512373"/>
            <a:chOff x="6000100" y="3076250"/>
            <a:chExt cx="587871" cy="512373"/>
          </a:xfrm>
        </p:grpSpPr>
        <p:sp>
          <p:nvSpPr>
            <p:cNvPr id="3371" name="Google Shape;3371;p7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2" name="Google Shape;3372;p74"/>
            <p:cNvGrpSpPr/>
            <p:nvPr/>
          </p:nvGrpSpPr>
          <p:grpSpPr>
            <a:xfrm>
              <a:off x="6031360" y="3076713"/>
              <a:ext cx="539107" cy="480965"/>
              <a:chOff x="6031360" y="3076713"/>
              <a:chExt cx="539107" cy="480965"/>
            </a:xfrm>
          </p:grpSpPr>
          <p:sp>
            <p:nvSpPr>
              <p:cNvPr id="3373" name="Google Shape;3373;p7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0" name="Google Shape;3380;p74"/>
          <p:cNvGrpSpPr/>
          <p:nvPr/>
        </p:nvGrpSpPr>
        <p:grpSpPr>
          <a:xfrm>
            <a:off x="3597785" y="3065882"/>
            <a:ext cx="2241344" cy="1330656"/>
            <a:chOff x="3597785" y="3065882"/>
            <a:chExt cx="2241344" cy="1330656"/>
          </a:xfrm>
        </p:grpSpPr>
        <p:grpSp>
          <p:nvGrpSpPr>
            <p:cNvPr id="3381" name="Google Shape;3381;p74"/>
            <p:cNvGrpSpPr/>
            <p:nvPr/>
          </p:nvGrpSpPr>
          <p:grpSpPr>
            <a:xfrm>
              <a:off x="5296908" y="3937355"/>
              <a:ext cx="143198" cy="32380"/>
              <a:chOff x="5296908" y="3937355"/>
              <a:chExt cx="143198" cy="32380"/>
            </a:xfrm>
          </p:grpSpPr>
          <p:sp>
            <p:nvSpPr>
              <p:cNvPr id="3382" name="Google Shape;3382;p7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3" name="Google Shape;3383;p74"/>
              <p:cNvGrpSpPr/>
              <p:nvPr/>
            </p:nvGrpSpPr>
            <p:grpSpPr>
              <a:xfrm>
                <a:off x="5402331" y="3937355"/>
                <a:ext cx="37776" cy="32380"/>
                <a:chOff x="5402331" y="3937355"/>
                <a:chExt cx="37776" cy="32380"/>
              </a:xfrm>
            </p:grpSpPr>
            <p:sp>
              <p:nvSpPr>
                <p:cNvPr id="3384" name="Google Shape;3384;p7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6" name="Google Shape;3386;p74"/>
              <p:cNvGrpSpPr/>
              <p:nvPr/>
            </p:nvGrpSpPr>
            <p:grpSpPr>
              <a:xfrm>
                <a:off x="5296908" y="3937355"/>
                <a:ext cx="37783" cy="32380"/>
                <a:chOff x="5296908" y="3937355"/>
                <a:chExt cx="37783" cy="32380"/>
              </a:xfrm>
            </p:grpSpPr>
            <p:sp>
              <p:nvSpPr>
                <p:cNvPr id="3387" name="Google Shape;3387;p7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9" name="Google Shape;3389;p74"/>
            <p:cNvGrpSpPr/>
            <p:nvPr/>
          </p:nvGrpSpPr>
          <p:grpSpPr>
            <a:xfrm>
              <a:off x="4724163" y="3119631"/>
              <a:ext cx="120838" cy="84218"/>
              <a:chOff x="4724163" y="3119631"/>
              <a:chExt cx="120838" cy="84218"/>
            </a:xfrm>
          </p:grpSpPr>
          <p:grpSp>
            <p:nvGrpSpPr>
              <p:cNvPr id="3390" name="Google Shape;3390;p74"/>
              <p:cNvGrpSpPr/>
              <p:nvPr/>
            </p:nvGrpSpPr>
            <p:grpSpPr>
              <a:xfrm>
                <a:off x="4746712" y="3132773"/>
                <a:ext cx="86869" cy="56424"/>
                <a:chOff x="4746712" y="3132773"/>
                <a:chExt cx="86869" cy="56424"/>
              </a:xfrm>
            </p:grpSpPr>
            <p:sp>
              <p:nvSpPr>
                <p:cNvPr id="3391" name="Google Shape;3391;p7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3" name="Google Shape;3393;p74"/>
              <p:cNvGrpSpPr/>
              <p:nvPr/>
            </p:nvGrpSpPr>
            <p:grpSpPr>
              <a:xfrm>
                <a:off x="4773634" y="3143336"/>
                <a:ext cx="37776" cy="32451"/>
                <a:chOff x="4773634" y="3143336"/>
                <a:chExt cx="37776" cy="32451"/>
              </a:xfrm>
            </p:grpSpPr>
            <p:sp>
              <p:nvSpPr>
                <p:cNvPr id="3394" name="Google Shape;3394;p7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6" name="Google Shape;3396;p74"/>
              <p:cNvGrpSpPr/>
              <p:nvPr/>
            </p:nvGrpSpPr>
            <p:grpSpPr>
              <a:xfrm>
                <a:off x="4724163" y="3131248"/>
                <a:ext cx="37776" cy="32459"/>
                <a:chOff x="4724163" y="3131248"/>
                <a:chExt cx="37776" cy="32459"/>
              </a:xfrm>
            </p:grpSpPr>
            <p:sp>
              <p:nvSpPr>
                <p:cNvPr id="3397" name="Google Shape;3397;p7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9" name="Google Shape;3399;p74"/>
              <p:cNvGrpSpPr/>
              <p:nvPr/>
            </p:nvGrpSpPr>
            <p:grpSpPr>
              <a:xfrm>
                <a:off x="4755081" y="3176054"/>
                <a:ext cx="32357" cy="27795"/>
                <a:chOff x="4755081" y="3176054"/>
                <a:chExt cx="32357" cy="27795"/>
              </a:xfrm>
            </p:grpSpPr>
            <p:sp>
              <p:nvSpPr>
                <p:cNvPr id="3400" name="Google Shape;3400;p7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2" name="Google Shape;3402;p74"/>
              <p:cNvGrpSpPr/>
              <p:nvPr/>
            </p:nvGrpSpPr>
            <p:grpSpPr>
              <a:xfrm>
                <a:off x="4812550" y="3119631"/>
                <a:ext cx="32451" cy="27803"/>
                <a:chOff x="4812550" y="3119631"/>
                <a:chExt cx="32451" cy="27803"/>
              </a:xfrm>
            </p:grpSpPr>
            <p:sp>
              <p:nvSpPr>
                <p:cNvPr id="3403" name="Google Shape;3403;p7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05" name="Google Shape;3405;p74"/>
            <p:cNvGrpSpPr/>
            <p:nvPr/>
          </p:nvGrpSpPr>
          <p:grpSpPr>
            <a:xfrm>
              <a:off x="5382826" y="4027197"/>
              <a:ext cx="268967" cy="250422"/>
              <a:chOff x="5382826" y="4027197"/>
              <a:chExt cx="268967" cy="250422"/>
            </a:xfrm>
          </p:grpSpPr>
          <p:grpSp>
            <p:nvGrpSpPr>
              <p:cNvPr id="3406" name="Google Shape;3406;p74"/>
              <p:cNvGrpSpPr/>
              <p:nvPr/>
            </p:nvGrpSpPr>
            <p:grpSpPr>
              <a:xfrm>
                <a:off x="5405280" y="4042510"/>
                <a:ext cx="237570" cy="218647"/>
                <a:chOff x="5405280" y="4042510"/>
                <a:chExt cx="237570" cy="218647"/>
              </a:xfrm>
            </p:grpSpPr>
            <p:sp>
              <p:nvSpPr>
                <p:cNvPr id="3407" name="Google Shape;3407;p7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3" name="Google Shape;3413;p74"/>
              <p:cNvGrpSpPr/>
              <p:nvPr/>
            </p:nvGrpSpPr>
            <p:grpSpPr>
              <a:xfrm>
                <a:off x="5382826" y="4125549"/>
                <a:ext cx="37776" cy="32380"/>
                <a:chOff x="5382826" y="4125549"/>
                <a:chExt cx="37776" cy="32380"/>
              </a:xfrm>
            </p:grpSpPr>
            <p:sp>
              <p:nvSpPr>
                <p:cNvPr id="3414" name="Google Shape;3414;p7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6" name="Google Shape;3416;p74"/>
              <p:cNvGrpSpPr/>
              <p:nvPr/>
            </p:nvGrpSpPr>
            <p:grpSpPr>
              <a:xfrm>
                <a:off x="5475680" y="4195587"/>
                <a:ext cx="37783" cy="32364"/>
                <a:chOff x="5475680" y="4195587"/>
                <a:chExt cx="37783" cy="32364"/>
              </a:xfrm>
            </p:grpSpPr>
            <p:sp>
              <p:nvSpPr>
                <p:cNvPr id="3417" name="Google Shape;3417;p7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74"/>
              <p:cNvGrpSpPr/>
              <p:nvPr/>
            </p:nvGrpSpPr>
            <p:grpSpPr>
              <a:xfrm>
                <a:off x="5532575" y="4027197"/>
                <a:ext cx="33308" cy="32262"/>
                <a:chOff x="5532575" y="4027197"/>
                <a:chExt cx="33308" cy="32262"/>
              </a:xfrm>
            </p:grpSpPr>
            <p:sp>
              <p:nvSpPr>
                <p:cNvPr id="3420" name="Google Shape;3420;p7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74"/>
              <p:cNvGrpSpPr/>
              <p:nvPr/>
            </p:nvGrpSpPr>
            <p:grpSpPr>
              <a:xfrm>
                <a:off x="5590706" y="4245348"/>
                <a:ext cx="33497" cy="32270"/>
                <a:chOff x="5590706" y="4245348"/>
                <a:chExt cx="33497" cy="32270"/>
              </a:xfrm>
            </p:grpSpPr>
            <p:sp>
              <p:nvSpPr>
                <p:cNvPr id="3423" name="Google Shape;3423;p7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74"/>
              <p:cNvGrpSpPr/>
              <p:nvPr/>
            </p:nvGrpSpPr>
            <p:grpSpPr>
              <a:xfrm>
                <a:off x="5618681" y="4109677"/>
                <a:ext cx="33112" cy="32357"/>
                <a:chOff x="5618681" y="4109677"/>
                <a:chExt cx="33112" cy="32357"/>
              </a:xfrm>
            </p:grpSpPr>
            <p:sp>
              <p:nvSpPr>
                <p:cNvPr id="3426" name="Google Shape;3426;p7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8" name="Google Shape;3428;p74"/>
              <p:cNvGrpSpPr/>
              <p:nvPr/>
            </p:nvGrpSpPr>
            <p:grpSpPr>
              <a:xfrm>
                <a:off x="5479298" y="4128262"/>
                <a:ext cx="31405" cy="26906"/>
                <a:chOff x="5479298" y="4128262"/>
                <a:chExt cx="31405" cy="26906"/>
              </a:xfrm>
            </p:grpSpPr>
            <p:sp>
              <p:nvSpPr>
                <p:cNvPr id="3429" name="Google Shape;3429;p7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74"/>
              <p:cNvGrpSpPr/>
              <p:nvPr/>
            </p:nvGrpSpPr>
            <p:grpSpPr>
              <a:xfrm>
                <a:off x="5582903" y="4180116"/>
                <a:ext cx="31499" cy="26898"/>
                <a:chOff x="5582903" y="4180116"/>
                <a:chExt cx="31499" cy="26898"/>
              </a:xfrm>
            </p:grpSpPr>
            <p:sp>
              <p:nvSpPr>
                <p:cNvPr id="3432" name="Google Shape;3432;p7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4" name="Google Shape;3434;p74"/>
            <p:cNvGrpSpPr/>
            <p:nvPr/>
          </p:nvGrpSpPr>
          <p:grpSpPr>
            <a:xfrm>
              <a:off x="3977681" y="3230323"/>
              <a:ext cx="94584" cy="84085"/>
              <a:chOff x="3977681" y="3230323"/>
              <a:chExt cx="94584" cy="84085"/>
            </a:xfrm>
          </p:grpSpPr>
          <p:grpSp>
            <p:nvGrpSpPr>
              <p:cNvPr id="3435" name="Google Shape;3435;p74"/>
              <p:cNvGrpSpPr/>
              <p:nvPr/>
            </p:nvGrpSpPr>
            <p:grpSpPr>
              <a:xfrm>
                <a:off x="4000135" y="3243041"/>
                <a:ext cx="59570" cy="57186"/>
                <a:chOff x="4000135" y="3243041"/>
                <a:chExt cx="59570" cy="57186"/>
              </a:xfrm>
            </p:grpSpPr>
            <p:sp>
              <p:nvSpPr>
                <p:cNvPr id="3436" name="Google Shape;3436;p7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9" name="Google Shape;3439;p74"/>
              <p:cNvGrpSpPr/>
              <p:nvPr/>
            </p:nvGrpSpPr>
            <p:grpSpPr>
              <a:xfrm>
                <a:off x="3977681" y="3245872"/>
                <a:ext cx="37783" cy="32380"/>
                <a:chOff x="3977681" y="3245872"/>
                <a:chExt cx="37783" cy="32380"/>
              </a:xfrm>
            </p:grpSpPr>
            <p:sp>
              <p:nvSpPr>
                <p:cNvPr id="3440" name="Google Shape;3440;p7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74"/>
              <p:cNvGrpSpPr/>
              <p:nvPr/>
            </p:nvGrpSpPr>
            <p:grpSpPr>
              <a:xfrm>
                <a:off x="4040860" y="3262672"/>
                <a:ext cx="31405" cy="27001"/>
                <a:chOff x="4040860" y="3262672"/>
                <a:chExt cx="31405" cy="27001"/>
              </a:xfrm>
            </p:grpSpPr>
            <p:sp>
              <p:nvSpPr>
                <p:cNvPr id="3443" name="Google Shape;3443;p7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5" name="Google Shape;3445;p74"/>
              <p:cNvGrpSpPr/>
              <p:nvPr/>
            </p:nvGrpSpPr>
            <p:grpSpPr>
              <a:xfrm>
                <a:off x="4021072" y="3230323"/>
                <a:ext cx="31397" cy="26906"/>
                <a:chOff x="4021072" y="3230323"/>
                <a:chExt cx="31397" cy="26906"/>
              </a:xfrm>
            </p:grpSpPr>
            <p:sp>
              <p:nvSpPr>
                <p:cNvPr id="3446" name="Google Shape;3446;p7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8" name="Google Shape;3448;p74"/>
              <p:cNvGrpSpPr/>
              <p:nvPr/>
            </p:nvGrpSpPr>
            <p:grpSpPr>
              <a:xfrm>
                <a:off x="4001472" y="3287462"/>
                <a:ext cx="31499" cy="26945"/>
                <a:chOff x="4001472" y="3287462"/>
                <a:chExt cx="31499" cy="26945"/>
              </a:xfrm>
            </p:grpSpPr>
            <p:sp>
              <p:nvSpPr>
                <p:cNvPr id="3449" name="Google Shape;3449;p7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51" name="Google Shape;3451;p74"/>
            <p:cNvGrpSpPr/>
            <p:nvPr/>
          </p:nvGrpSpPr>
          <p:grpSpPr>
            <a:xfrm>
              <a:off x="4084715" y="3258865"/>
              <a:ext cx="184961" cy="137268"/>
              <a:chOff x="4084715" y="3258865"/>
              <a:chExt cx="184961" cy="137268"/>
            </a:xfrm>
          </p:grpSpPr>
          <p:grpSp>
            <p:nvGrpSpPr>
              <p:cNvPr id="3452" name="Google Shape;3452;p74"/>
              <p:cNvGrpSpPr/>
              <p:nvPr/>
            </p:nvGrpSpPr>
            <p:grpSpPr>
              <a:xfrm>
                <a:off x="4107453" y="3271583"/>
                <a:ext cx="153470" cy="110275"/>
                <a:chOff x="4107453" y="3271583"/>
                <a:chExt cx="153470" cy="110275"/>
              </a:xfrm>
            </p:grpSpPr>
            <p:sp>
              <p:nvSpPr>
                <p:cNvPr id="3453" name="Google Shape;3453;p7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7" name="Google Shape;3457;p74"/>
              <p:cNvGrpSpPr/>
              <p:nvPr/>
            </p:nvGrpSpPr>
            <p:grpSpPr>
              <a:xfrm>
                <a:off x="4136947" y="3258865"/>
                <a:ext cx="31499" cy="27001"/>
                <a:chOff x="4136947" y="3258865"/>
                <a:chExt cx="31499" cy="27001"/>
              </a:xfrm>
            </p:grpSpPr>
            <p:sp>
              <p:nvSpPr>
                <p:cNvPr id="3458" name="Google Shape;3458;p7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0" name="Google Shape;3460;p74"/>
              <p:cNvGrpSpPr/>
              <p:nvPr/>
            </p:nvGrpSpPr>
            <p:grpSpPr>
              <a:xfrm>
                <a:off x="4084715" y="3266478"/>
                <a:ext cx="31468" cy="26898"/>
                <a:chOff x="4084715" y="3266478"/>
                <a:chExt cx="31468" cy="26898"/>
              </a:xfrm>
            </p:grpSpPr>
            <p:sp>
              <p:nvSpPr>
                <p:cNvPr id="3461" name="Google Shape;3461;p7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74"/>
              <p:cNvGrpSpPr/>
              <p:nvPr/>
            </p:nvGrpSpPr>
            <p:grpSpPr>
              <a:xfrm>
                <a:off x="4159213" y="3279849"/>
                <a:ext cx="31405" cy="26945"/>
                <a:chOff x="4159213" y="3279849"/>
                <a:chExt cx="31405" cy="26945"/>
              </a:xfrm>
            </p:grpSpPr>
            <p:sp>
              <p:nvSpPr>
                <p:cNvPr id="3464" name="Google Shape;3464;p7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74"/>
              <p:cNvGrpSpPr/>
              <p:nvPr/>
            </p:nvGrpSpPr>
            <p:grpSpPr>
              <a:xfrm>
                <a:off x="4201550" y="3266502"/>
                <a:ext cx="31405" cy="26883"/>
                <a:chOff x="4201550" y="3266502"/>
                <a:chExt cx="31405" cy="26883"/>
              </a:xfrm>
            </p:grpSpPr>
            <p:sp>
              <p:nvSpPr>
                <p:cNvPr id="3467" name="Google Shape;3467;p7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9" name="Google Shape;3469;p74"/>
              <p:cNvGrpSpPr/>
              <p:nvPr/>
            </p:nvGrpSpPr>
            <p:grpSpPr>
              <a:xfrm>
                <a:off x="4201550" y="3338278"/>
                <a:ext cx="31405" cy="26930"/>
                <a:chOff x="4201550" y="3338278"/>
                <a:chExt cx="31405" cy="26930"/>
              </a:xfrm>
            </p:grpSpPr>
            <p:sp>
              <p:nvSpPr>
                <p:cNvPr id="3470" name="Google Shape;3470;p7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2" name="Google Shape;3472;p74"/>
              <p:cNvGrpSpPr/>
              <p:nvPr/>
            </p:nvGrpSpPr>
            <p:grpSpPr>
              <a:xfrm>
                <a:off x="4238272" y="3369132"/>
                <a:ext cx="31405" cy="27001"/>
                <a:chOff x="4238272" y="3369132"/>
                <a:chExt cx="31405" cy="27001"/>
              </a:xfrm>
            </p:grpSpPr>
            <p:sp>
              <p:nvSpPr>
                <p:cNvPr id="3473" name="Google Shape;3473;p7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5" name="Google Shape;3475;p74"/>
            <p:cNvGrpSpPr/>
            <p:nvPr/>
          </p:nvGrpSpPr>
          <p:grpSpPr>
            <a:xfrm>
              <a:off x="4068639" y="3200169"/>
              <a:ext cx="77643" cy="37272"/>
              <a:chOff x="4068639" y="3200169"/>
              <a:chExt cx="77643" cy="37272"/>
            </a:xfrm>
          </p:grpSpPr>
          <p:sp>
            <p:nvSpPr>
              <p:cNvPr id="3476" name="Google Shape;3476;p7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7" name="Google Shape;3477;p74"/>
              <p:cNvGrpSpPr/>
              <p:nvPr/>
            </p:nvGrpSpPr>
            <p:grpSpPr>
              <a:xfrm>
                <a:off x="4114878" y="3200169"/>
                <a:ext cx="31405" cy="26993"/>
                <a:chOff x="4114878" y="3200169"/>
                <a:chExt cx="31405" cy="26993"/>
              </a:xfrm>
            </p:grpSpPr>
            <p:sp>
              <p:nvSpPr>
                <p:cNvPr id="3478" name="Google Shape;3478;p7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0" name="Google Shape;3480;p74"/>
              <p:cNvGrpSpPr/>
              <p:nvPr/>
            </p:nvGrpSpPr>
            <p:grpSpPr>
              <a:xfrm>
                <a:off x="4068639" y="3210535"/>
                <a:ext cx="31499" cy="26906"/>
                <a:chOff x="4068639" y="3210535"/>
                <a:chExt cx="31499" cy="26906"/>
              </a:xfrm>
            </p:grpSpPr>
            <p:sp>
              <p:nvSpPr>
                <p:cNvPr id="3481" name="Google Shape;3481;p7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83" name="Google Shape;3483;p74"/>
            <p:cNvGrpSpPr/>
            <p:nvPr/>
          </p:nvGrpSpPr>
          <p:grpSpPr>
            <a:xfrm>
              <a:off x="3869702" y="3066935"/>
              <a:ext cx="382664" cy="190294"/>
              <a:chOff x="3869702" y="3066935"/>
              <a:chExt cx="382664" cy="190294"/>
            </a:xfrm>
          </p:grpSpPr>
          <p:grpSp>
            <p:nvGrpSpPr>
              <p:cNvPr id="3484" name="Google Shape;3484;p74"/>
              <p:cNvGrpSpPr/>
              <p:nvPr/>
            </p:nvGrpSpPr>
            <p:grpSpPr>
              <a:xfrm>
                <a:off x="3888633" y="3082351"/>
                <a:ext cx="351172" cy="160698"/>
                <a:chOff x="3888633" y="3082351"/>
                <a:chExt cx="351172" cy="160698"/>
              </a:xfrm>
            </p:grpSpPr>
            <p:sp>
              <p:nvSpPr>
                <p:cNvPr id="3485" name="Google Shape;3485;p7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1" name="Google Shape;3491;p74"/>
              <p:cNvGrpSpPr/>
              <p:nvPr/>
            </p:nvGrpSpPr>
            <p:grpSpPr>
              <a:xfrm>
                <a:off x="4143703" y="3066935"/>
                <a:ext cx="37783" cy="32357"/>
                <a:chOff x="4143703" y="3066935"/>
                <a:chExt cx="37783" cy="32357"/>
              </a:xfrm>
            </p:grpSpPr>
            <p:sp>
              <p:nvSpPr>
                <p:cNvPr id="3492" name="Google Shape;3492;p7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4" name="Google Shape;3494;p74"/>
              <p:cNvGrpSpPr/>
              <p:nvPr/>
            </p:nvGrpSpPr>
            <p:grpSpPr>
              <a:xfrm>
                <a:off x="4044565" y="3103563"/>
                <a:ext cx="37783" cy="32451"/>
                <a:chOff x="4044565" y="3103563"/>
                <a:chExt cx="37783" cy="32451"/>
              </a:xfrm>
            </p:grpSpPr>
            <p:sp>
              <p:nvSpPr>
                <p:cNvPr id="3495" name="Google Shape;3495;p7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7" name="Google Shape;3497;p74"/>
              <p:cNvGrpSpPr/>
              <p:nvPr/>
            </p:nvGrpSpPr>
            <p:grpSpPr>
              <a:xfrm>
                <a:off x="4017454" y="3188237"/>
                <a:ext cx="37776" cy="32357"/>
                <a:chOff x="4017454" y="3188237"/>
                <a:chExt cx="37776" cy="32357"/>
              </a:xfrm>
            </p:grpSpPr>
            <p:sp>
              <p:nvSpPr>
                <p:cNvPr id="3498" name="Google Shape;3498;p7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 name="Google Shape;3500;p74"/>
              <p:cNvGrpSpPr/>
              <p:nvPr/>
            </p:nvGrpSpPr>
            <p:grpSpPr>
              <a:xfrm>
                <a:off x="3921548" y="3157509"/>
                <a:ext cx="37783" cy="32357"/>
                <a:chOff x="3921548" y="3157509"/>
                <a:chExt cx="37783" cy="32357"/>
              </a:xfrm>
            </p:grpSpPr>
            <p:sp>
              <p:nvSpPr>
                <p:cNvPr id="3501" name="Google Shape;3501;p7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74"/>
              <p:cNvGrpSpPr/>
              <p:nvPr/>
            </p:nvGrpSpPr>
            <p:grpSpPr>
              <a:xfrm>
                <a:off x="3939056" y="3211620"/>
                <a:ext cx="37783" cy="32380"/>
                <a:chOff x="3939056" y="3211620"/>
                <a:chExt cx="37783" cy="32380"/>
              </a:xfrm>
            </p:grpSpPr>
            <p:sp>
              <p:nvSpPr>
                <p:cNvPr id="3504" name="Google Shape;3504;p7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74"/>
              <p:cNvGrpSpPr/>
              <p:nvPr/>
            </p:nvGrpSpPr>
            <p:grpSpPr>
              <a:xfrm>
                <a:off x="4176240" y="3136965"/>
                <a:ext cx="31405" cy="26930"/>
                <a:chOff x="4176240" y="3136965"/>
                <a:chExt cx="31405" cy="26930"/>
              </a:xfrm>
            </p:grpSpPr>
            <p:sp>
              <p:nvSpPr>
                <p:cNvPr id="3507" name="Google Shape;3507;p7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74"/>
              <p:cNvGrpSpPr/>
              <p:nvPr/>
            </p:nvGrpSpPr>
            <p:grpSpPr>
              <a:xfrm>
                <a:off x="4133148" y="3152593"/>
                <a:ext cx="31499" cy="27001"/>
                <a:chOff x="4133148" y="3152593"/>
                <a:chExt cx="31499" cy="27001"/>
              </a:xfrm>
            </p:grpSpPr>
            <p:sp>
              <p:nvSpPr>
                <p:cNvPr id="3510" name="Google Shape;3510;p7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2" name="Google Shape;3512;p74"/>
              <p:cNvGrpSpPr/>
              <p:nvPr/>
            </p:nvGrpSpPr>
            <p:grpSpPr>
              <a:xfrm>
                <a:off x="4220866" y="3073534"/>
                <a:ext cx="31499" cy="26898"/>
                <a:chOff x="4220866" y="3073534"/>
                <a:chExt cx="31499" cy="26898"/>
              </a:xfrm>
            </p:grpSpPr>
            <p:sp>
              <p:nvSpPr>
                <p:cNvPr id="3513" name="Google Shape;3513;p7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74"/>
              <p:cNvGrpSpPr/>
              <p:nvPr/>
            </p:nvGrpSpPr>
            <p:grpSpPr>
              <a:xfrm>
                <a:off x="3869702" y="3230323"/>
                <a:ext cx="31499" cy="26906"/>
                <a:chOff x="3869702" y="3230323"/>
                <a:chExt cx="31499" cy="26906"/>
              </a:xfrm>
            </p:grpSpPr>
            <p:sp>
              <p:nvSpPr>
                <p:cNvPr id="3516" name="Google Shape;3516;p7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8" name="Google Shape;3518;p74"/>
            <p:cNvGrpSpPr/>
            <p:nvPr/>
          </p:nvGrpSpPr>
          <p:grpSpPr>
            <a:xfrm>
              <a:off x="4271383" y="3065882"/>
              <a:ext cx="304556" cy="341663"/>
              <a:chOff x="4271383" y="3065882"/>
              <a:chExt cx="304556" cy="341663"/>
            </a:xfrm>
          </p:grpSpPr>
          <p:grpSp>
            <p:nvGrpSpPr>
              <p:cNvPr id="3519" name="Google Shape;3519;p74"/>
              <p:cNvGrpSpPr/>
              <p:nvPr/>
            </p:nvGrpSpPr>
            <p:grpSpPr>
              <a:xfrm>
                <a:off x="4293838" y="3078639"/>
                <a:ext cx="269353" cy="311973"/>
                <a:chOff x="4293838" y="3078639"/>
                <a:chExt cx="269353" cy="311973"/>
              </a:xfrm>
            </p:grpSpPr>
            <p:sp>
              <p:nvSpPr>
                <p:cNvPr id="3520" name="Google Shape;3520;p7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74"/>
              <p:cNvGrpSpPr/>
              <p:nvPr/>
            </p:nvGrpSpPr>
            <p:grpSpPr>
              <a:xfrm>
                <a:off x="4538164" y="3342061"/>
                <a:ext cx="37776" cy="32380"/>
                <a:chOff x="4538164" y="3342061"/>
                <a:chExt cx="37776" cy="32380"/>
              </a:xfrm>
            </p:grpSpPr>
            <p:sp>
              <p:nvSpPr>
                <p:cNvPr id="3538" name="Google Shape;3538;p7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0" name="Google Shape;3540;p74"/>
              <p:cNvGrpSpPr/>
              <p:nvPr/>
            </p:nvGrpSpPr>
            <p:grpSpPr>
              <a:xfrm>
                <a:off x="4271383" y="3194742"/>
                <a:ext cx="37783" cy="32420"/>
                <a:chOff x="4271383" y="3194742"/>
                <a:chExt cx="37783" cy="32420"/>
              </a:xfrm>
            </p:grpSpPr>
            <p:sp>
              <p:nvSpPr>
                <p:cNvPr id="3541" name="Google Shape;3541;p7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3" name="Google Shape;3543;p74"/>
              <p:cNvGrpSpPr/>
              <p:nvPr/>
            </p:nvGrpSpPr>
            <p:grpSpPr>
              <a:xfrm>
                <a:off x="4284416" y="3084058"/>
                <a:ext cx="37783" cy="32357"/>
                <a:chOff x="4284416" y="3084058"/>
                <a:chExt cx="37783" cy="32357"/>
              </a:xfrm>
            </p:grpSpPr>
            <p:sp>
              <p:nvSpPr>
                <p:cNvPr id="3544" name="Google Shape;3544;p7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6" name="Google Shape;3546;p74"/>
              <p:cNvGrpSpPr/>
              <p:nvPr/>
            </p:nvGrpSpPr>
            <p:grpSpPr>
              <a:xfrm>
                <a:off x="4478697" y="3297561"/>
                <a:ext cx="37776" cy="32451"/>
                <a:chOff x="4478697" y="3297561"/>
                <a:chExt cx="37776" cy="32451"/>
              </a:xfrm>
            </p:grpSpPr>
            <p:sp>
              <p:nvSpPr>
                <p:cNvPr id="3547" name="Google Shape;3547;p7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9" name="Google Shape;3549;p74"/>
              <p:cNvGrpSpPr/>
              <p:nvPr/>
            </p:nvGrpSpPr>
            <p:grpSpPr>
              <a:xfrm>
                <a:off x="4411813" y="3331711"/>
                <a:ext cx="37776" cy="32451"/>
                <a:chOff x="4411813" y="3331711"/>
                <a:chExt cx="37776" cy="32451"/>
              </a:xfrm>
            </p:grpSpPr>
            <p:sp>
              <p:nvSpPr>
                <p:cNvPr id="3550" name="Google Shape;3550;p7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2" name="Google Shape;3552;p74"/>
              <p:cNvGrpSpPr/>
              <p:nvPr/>
            </p:nvGrpSpPr>
            <p:grpSpPr>
              <a:xfrm>
                <a:off x="4337984" y="3375188"/>
                <a:ext cx="37776" cy="32357"/>
                <a:chOff x="4337984" y="3375188"/>
                <a:chExt cx="37776" cy="32357"/>
              </a:xfrm>
            </p:grpSpPr>
            <p:sp>
              <p:nvSpPr>
                <p:cNvPr id="3553" name="Google Shape;3553;p7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74"/>
              <p:cNvGrpSpPr/>
              <p:nvPr/>
            </p:nvGrpSpPr>
            <p:grpSpPr>
              <a:xfrm>
                <a:off x="4494867" y="3090530"/>
                <a:ext cx="37878" cy="32451"/>
                <a:chOff x="4494867" y="3090530"/>
                <a:chExt cx="37878" cy="32451"/>
              </a:xfrm>
            </p:grpSpPr>
            <p:sp>
              <p:nvSpPr>
                <p:cNvPr id="3556" name="Google Shape;3556;p7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8" name="Google Shape;3558;p74"/>
              <p:cNvGrpSpPr/>
              <p:nvPr/>
            </p:nvGrpSpPr>
            <p:grpSpPr>
              <a:xfrm>
                <a:off x="4525124" y="3207774"/>
                <a:ext cx="37783" cy="32420"/>
                <a:chOff x="4525124" y="3207774"/>
                <a:chExt cx="37783" cy="32420"/>
              </a:xfrm>
            </p:grpSpPr>
            <p:sp>
              <p:nvSpPr>
                <p:cNvPr id="3559" name="Google Shape;3559;p7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74"/>
              <p:cNvGrpSpPr/>
              <p:nvPr/>
            </p:nvGrpSpPr>
            <p:grpSpPr>
              <a:xfrm>
                <a:off x="4440544" y="3176479"/>
                <a:ext cx="31499" cy="26898"/>
                <a:chOff x="4440544" y="3176479"/>
                <a:chExt cx="31499" cy="26898"/>
              </a:xfrm>
            </p:grpSpPr>
            <p:sp>
              <p:nvSpPr>
                <p:cNvPr id="3562" name="Google Shape;3562;p7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74"/>
              <p:cNvGrpSpPr/>
              <p:nvPr/>
            </p:nvGrpSpPr>
            <p:grpSpPr>
              <a:xfrm>
                <a:off x="4350545" y="3156400"/>
                <a:ext cx="31405" cy="27001"/>
                <a:chOff x="4350545" y="3156400"/>
                <a:chExt cx="31405" cy="27001"/>
              </a:xfrm>
            </p:grpSpPr>
            <p:sp>
              <p:nvSpPr>
                <p:cNvPr id="3565" name="Google Shape;3565;p7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74"/>
              <p:cNvGrpSpPr/>
              <p:nvPr/>
            </p:nvGrpSpPr>
            <p:grpSpPr>
              <a:xfrm>
                <a:off x="4376703" y="3255058"/>
                <a:ext cx="31405" cy="27001"/>
                <a:chOff x="4376703" y="3255058"/>
                <a:chExt cx="31405" cy="27001"/>
              </a:xfrm>
            </p:grpSpPr>
            <p:sp>
              <p:nvSpPr>
                <p:cNvPr id="3568" name="Google Shape;3568;p7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74"/>
              <p:cNvGrpSpPr/>
              <p:nvPr/>
            </p:nvGrpSpPr>
            <p:grpSpPr>
              <a:xfrm>
                <a:off x="4331322" y="3283656"/>
                <a:ext cx="31405" cy="26945"/>
                <a:chOff x="4331322" y="3283656"/>
                <a:chExt cx="31405" cy="26945"/>
              </a:xfrm>
            </p:grpSpPr>
            <p:sp>
              <p:nvSpPr>
                <p:cNvPr id="3571" name="Google Shape;3571;p7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74"/>
              <p:cNvGrpSpPr/>
              <p:nvPr/>
            </p:nvGrpSpPr>
            <p:grpSpPr>
              <a:xfrm>
                <a:off x="4380510" y="3065882"/>
                <a:ext cx="31405" cy="26938"/>
                <a:chOff x="4380510" y="3065882"/>
                <a:chExt cx="31405" cy="26938"/>
              </a:xfrm>
            </p:grpSpPr>
            <p:sp>
              <p:nvSpPr>
                <p:cNvPr id="3574" name="Google Shape;3574;p7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6" name="Google Shape;3576;p74"/>
            <p:cNvGrpSpPr/>
            <p:nvPr/>
          </p:nvGrpSpPr>
          <p:grpSpPr>
            <a:xfrm>
              <a:off x="4558998" y="3188237"/>
              <a:ext cx="1280131" cy="1052746"/>
              <a:chOff x="4558998" y="3188237"/>
              <a:chExt cx="1280131" cy="1052746"/>
            </a:xfrm>
          </p:grpSpPr>
          <p:sp>
            <p:nvSpPr>
              <p:cNvPr id="3577" name="Google Shape;3577;p7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8" name="Google Shape;3578;p74"/>
              <p:cNvGrpSpPr/>
              <p:nvPr/>
            </p:nvGrpSpPr>
            <p:grpSpPr>
              <a:xfrm>
                <a:off x="4579164" y="3203653"/>
                <a:ext cx="1244833" cy="1020397"/>
                <a:chOff x="4579164" y="3203653"/>
                <a:chExt cx="1244833" cy="1020397"/>
              </a:xfrm>
            </p:grpSpPr>
            <p:sp>
              <p:nvSpPr>
                <p:cNvPr id="3579" name="Google Shape;3579;p7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1" name="Google Shape;3581;p74"/>
                <p:cNvGrpSpPr/>
                <p:nvPr/>
              </p:nvGrpSpPr>
              <p:grpSpPr>
                <a:xfrm>
                  <a:off x="4579164" y="3203653"/>
                  <a:ext cx="1244833" cy="1020397"/>
                  <a:chOff x="4579164" y="3203653"/>
                  <a:chExt cx="1244833" cy="1020397"/>
                </a:xfrm>
              </p:grpSpPr>
              <p:sp>
                <p:nvSpPr>
                  <p:cNvPr id="3582" name="Google Shape;3582;p7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4" name="Google Shape;3584;p74"/>
                  <p:cNvGrpSpPr/>
                  <p:nvPr/>
                </p:nvGrpSpPr>
                <p:grpSpPr>
                  <a:xfrm>
                    <a:off x="4579164" y="3203653"/>
                    <a:ext cx="1244833" cy="1020397"/>
                    <a:chOff x="4579164" y="3203653"/>
                    <a:chExt cx="1244833" cy="1020397"/>
                  </a:xfrm>
                </p:grpSpPr>
                <p:sp>
                  <p:nvSpPr>
                    <p:cNvPr id="3585" name="Google Shape;3585;p7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3" name="Google Shape;3593;p74"/>
                    <p:cNvGrpSpPr/>
                    <p:nvPr/>
                  </p:nvGrpSpPr>
                  <p:grpSpPr>
                    <a:xfrm>
                      <a:off x="4579164" y="3203653"/>
                      <a:ext cx="1244833" cy="1020397"/>
                      <a:chOff x="4579164" y="3203653"/>
                      <a:chExt cx="1244833" cy="1020397"/>
                    </a:xfrm>
                  </p:grpSpPr>
                  <p:sp>
                    <p:nvSpPr>
                      <p:cNvPr id="3594" name="Google Shape;3594;p7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8" name="Google Shape;3608;p74"/>
                      <p:cNvGrpSpPr/>
                      <p:nvPr/>
                    </p:nvGrpSpPr>
                    <p:grpSpPr>
                      <a:xfrm>
                        <a:off x="4579164" y="3203653"/>
                        <a:ext cx="1244833" cy="1020397"/>
                        <a:chOff x="4579164" y="3203653"/>
                        <a:chExt cx="1244833" cy="1020397"/>
                      </a:xfrm>
                    </p:grpSpPr>
                    <p:sp>
                      <p:nvSpPr>
                        <p:cNvPr id="3609" name="Google Shape;3609;p7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74"/>
                        <p:cNvGrpSpPr/>
                        <p:nvPr/>
                      </p:nvGrpSpPr>
                      <p:grpSpPr>
                        <a:xfrm>
                          <a:off x="4579164" y="3203653"/>
                          <a:ext cx="1244833" cy="1020397"/>
                          <a:chOff x="4579164" y="3203653"/>
                          <a:chExt cx="1244833" cy="1020397"/>
                        </a:xfrm>
                      </p:grpSpPr>
                      <p:sp>
                        <p:nvSpPr>
                          <p:cNvPr id="3634" name="Google Shape;3634;p7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5" name="Google Shape;3635;p74"/>
                          <p:cNvGrpSpPr/>
                          <p:nvPr/>
                        </p:nvGrpSpPr>
                        <p:grpSpPr>
                          <a:xfrm>
                            <a:off x="4579164" y="3203653"/>
                            <a:ext cx="1244833" cy="1020397"/>
                            <a:chOff x="4579164" y="3203653"/>
                            <a:chExt cx="1244833" cy="1020397"/>
                          </a:xfrm>
                        </p:grpSpPr>
                        <p:sp>
                          <p:nvSpPr>
                            <p:cNvPr id="3636" name="Google Shape;3636;p7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3" name="Google Shape;3643;p74"/>
                            <p:cNvGrpSpPr/>
                            <p:nvPr/>
                          </p:nvGrpSpPr>
                          <p:grpSpPr>
                            <a:xfrm>
                              <a:off x="4579164" y="3203653"/>
                              <a:ext cx="1244833" cy="1020397"/>
                              <a:chOff x="4579164" y="3203653"/>
                              <a:chExt cx="1244833" cy="1020397"/>
                            </a:xfrm>
                          </p:grpSpPr>
                          <p:sp>
                            <p:nvSpPr>
                              <p:cNvPr id="3644" name="Google Shape;3644;p7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7" name="Google Shape;3657;p74"/>
                              <p:cNvGrpSpPr/>
                              <p:nvPr/>
                            </p:nvGrpSpPr>
                            <p:grpSpPr>
                              <a:xfrm>
                                <a:off x="4579164" y="3203653"/>
                                <a:ext cx="1244833" cy="1020397"/>
                                <a:chOff x="4579164" y="3203653"/>
                                <a:chExt cx="1244833" cy="1020397"/>
                              </a:xfrm>
                            </p:grpSpPr>
                            <p:sp>
                              <p:nvSpPr>
                                <p:cNvPr id="3658" name="Google Shape;3658;p7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5" name="Google Shape;3665;p74"/>
                                <p:cNvGrpSpPr/>
                                <p:nvPr/>
                              </p:nvGrpSpPr>
                              <p:grpSpPr>
                                <a:xfrm>
                                  <a:off x="4579164" y="3203653"/>
                                  <a:ext cx="1244833" cy="1020397"/>
                                  <a:chOff x="4579164" y="3203653"/>
                                  <a:chExt cx="1244833" cy="1020397"/>
                                </a:xfrm>
                              </p:grpSpPr>
                              <p:sp>
                                <p:nvSpPr>
                                  <p:cNvPr id="3666" name="Google Shape;3666;p7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1" name="Google Shape;3671;p74"/>
                                  <p:cNvGrpSpPr/>
                                  <p:nvPr/>
                                </p:nvGrpSpPr>
                                <p:grpSpPr>
                                  <a:xfrm>
                                    <a:off x="4579164" y="3203653"/>
                                    <a:ext cx="1244833" cy="1020397"/>
                                    <a:chOff x="4579164" y="3203653"/>
                                    <a:chExt cx="1244833" cy="1020397"/>
                                  </a:xfrm>
                                </p:grpSpPr>
                                <p:sp>
                                  <p:nvSpPr>
                                    <p:cNvPr id="3672" name="Google Shape;3672;p7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676" name="Google Shape;3676;p7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79" name="Google Shape;3679;p7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80" name="Google Shape;3680;p74"/>
              <p:cNvGrpSpPr/>
              <p:nvPr/>
            </p:nvGrpSpPr>
            <p:grpSpPr>
              <a:xfrm>
                <a:off x="4595437" y="3598775"/>
                <a:ext cx="37776" cy="32451"/>
                <a:chOff x="4595437" y="3598775"/>
                <a:chExt cx="37776" cy="32451"/>
              </a:xfrm>
            </p:grpSpPr>
            <p:sp>
              <p:nvSpPr>
                <p:cNvPr id="3681" name="Google Shape;3681;p7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74"/>
              <p:cNvGrpSpPr/>
              <p:nvPr/>
            </p:nvGrpSpPr>
            <p:grpSpPr>
              <a:xfrm>
                <a:off x="4641864" y="3524443"/>
                <a:ext cx="37776" cy="32380"/>
                <a:chOff x="4641864" y="3524443"/>
                <a:chExt cx="37776" cy="32380"/>
              </a:xfrm>
            </p:grpSpPr>
            <p:sp>
              <p:nvSpPr>
                <p:cNvPr id="3684" name="Google Shape;3684;p7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74"/>
              <p:cNvGrpSpPr/>
              <p:nvPr/>
            </p:nvGrpSpPr>
            <p:grpSpPr>
              <a:xfrm>
                <a:off x="4648431" y="3893901"/>
                <a:ext cx="37776" cy="32357"/>
                <a:chOff x="4648431" y="3893901"/>
                <a:chExt cx="37776" cy="32357"/>
              </a:xfrm>
            </p:grpSpPr>
            <p:sp>
              <p:nvSpPr>
                <p:cNvPr id="3687" name="Google Shape;3687;p7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74"/>
              <p:cNvGrpSpPr/>
              <p:nvPr/>
            </p:nvGrpSpPr>
            <p:grpSpPr>
              <a:xfrm>
                <a:off x="4567752" y="3722908"/>
                <a:ext cx="37870" cy="32380"/>
                <a:chOff x="4567752" y="3722908"/>
                <a:chExt cx="37870" cy="32380"/>
              </a:xfrm>
            </p:grpSpPr>
            <p:sp>
              <p:nvSpPr>
                <p:cNvPr id="3690" name="Google Shape;3690;p7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74"/>
              <p:cNvGrpSpPr/>
              <p:nvPr/>
            </p:nvGrpSpPr>
            <p:grpSpPr>
              <a:xfrm>
                <a:off x="4617506" y="3652052"/>
                <a:ext cx="37783" cy="32357"/>
                <a:chOff x="4617506" y="3652052"/>
                <a:chExt cx="37783" cy="32357"/>
              </a:xfrm>
            </p:grpSpPr>
            <p:sp>
              <p:nvSpPr>
                <p:cNvPr id="3693" name="Google Shape;3693;p7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74"/>
              <p:cNvGrpSpPr/>
              <p:nvPr/>
            </p:nvGrpSpPr>
            <p:grpSpPr>
              <a:xfrm>
                <a:off x="4739005" y="3554149"/>
                <a:ext cx="37870" cy="32357"/>
                <a:chOff x="4739005" y="3554149"/>
                <a:chExt cx="37870" cy="32357"/>
              </a:xfrm>
            </p:grpSpPr>
            <p:sp>
              <p:nvSpPr>
                <p:cNvPr id="3696" name="Google Shape;3696;p7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74"/>
              <p:cNvGrpSpPr/>
              <p:nvPr/>
            </p:nvGrpSpPr>
            <p:grpSpPr>
              <a:xfrm>
                <a:off x="4806557" y="3630258"/>
                <a:ext cx="37776" cy="32364"/>
                <a:chOff x="4806557" y="3630258"/>
                <a:chExt cx="37776" cy="32364"/>
              </a:xfrm>
            </p:grpSpPr>
            <p:sp>
              <p:nvSpPr>
                <p:cNvPr id="3699" name="Google Shape;3699;p7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74"/>
              <p:cNvGrpSpPr/>
              <p:nvPr/>
            </p:nvGrpSpPr>
            <p:grpSpPr>
              <a:xfrm>
                <a:off x="4737007" y="4004357"/>
                <a:ext cx="37870" cy="32357"/>
                <a:chOff x="4737007" y="4004357"/>
                <a:chExt cx="37870" cy="32357"/>
              </a:xfrm>
            </p:grpSpPr>
            <p:sp>
              <p:nvSpPr>
                <p:cNvPr id="3702" name="Google Shape;3702;p7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74"/>
              <p:cNvGrpSpPr/>
              <p:nvPr/>
            </p:nvGrpSpPr>
            <p:grpSpPr>
              <a:xfrm>
                <a:off x="4773634" y="4208627"/>
                <a:ext cx="37776" cy="32357"/>
                <a:chOff x="4773634" y="4208627"/>
                <a:chExt cx="37776" cy="32357"/>
              </a:xfrm>
            </p:grpSpPr>
            <p:sp>
              <p:nvSpPr>
                <p:cNvPr id="3705" name="Google Shape;3705;p7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74"/>
              <p:cNvGrpSpPr/>
              <p:nvPr/>
            </p:nvGrpSpPr>
            <p:grpSpPr>
              <a:xfrm>
                <a:off x="4888282" y="4074764"/>
                <a:ext cx="37776" cy="32451"/>
                <a:chOff x="4888282" y="4074764"/>
                <a:chExt cx="37776" cy="32451"/>
              </a:xfrm>
            </p:grpSpPr>
            <p:sp>
              <p:nvSpPr>
                <p:cNvPr id="3708" name="Google Shape;3708;p7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0" name="Google Shape;3710;p74"/>
              <p:cNvGrpSpPr/>
              <p:nvPr/>
            </p:nvGrpSpPr>
            <p:grpSpPr>
              <a:xfrm>
                <a:off x="4901315" y="3804271"/>
                <a:ext cx="37776" cy="32364"/>
                <a:chOff x="4901315" y="3804271"/>
                <a:chExt cx="37776" cy="32364"/>
              </a:xfrm>
            </p:grpSpPr>
            <p:sp>
              <p:nvSpPr>
                <p:cNvPr id="3711" name="Google Shape;3711;p7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3" name="Google Shape;3713;p74"/>
              <p:cNvGrpSpPr/>
              <p:nvPr/>
            </p:nvGrpSpPr>
            <p:grpSpPr>
              <a:xfrm>
                <a:off x="4866394" y="3715035"/>
                <a:ext cx="37846" cy="32357"/>
                <a:chOff x="4866394" y="3715035"/>
                <a:chExt cx="37846" cy="32357"/>
              </a:xfrm>
            </p:grpSpPr>
            <p:sp>
              <p:nvSpPr>
                <p:cNvPr id="3714" name="Google Shape;3714;p7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74"/>
              <p:cNvGrpSpPr/>
              <p:nvPr/>
            </p:nvGrpSpPr>
            <p:grpSpPr>
              <a:xfrm>
                <a:off x="4979233" y="3839798"/>
                <a:ext cx="37878" cy="32420"/>
                <a:chOff x="4979233" y="3839798"/>
                <a:chExt cx="37878" cy="32420"/>
              </a:xfrm>
            </p:grpSpPr>
            <p:sp>
              <p:nvSpPr>
                <p:cNvPr id="3717" name="Google Shape;3717;p7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74"/>
              <p:cNvGrpSpPr/>
              <p:nvPr/>
            </p:nvGrpSpPr>
            <p:grpSpPr>
              <a:xfrm>
                <a:off x="4790662" y="3679147"/>
                <a:ext cx="37783" cy="32380"/>
                <a:chOff x="4790662" y="3679147"/>
                <a:chExt cx="37783" cy="32380"/>
              </a:xfrm>
            </p:grpSpPr>
            <p:sp>
              <p:nvSpPr>
                <p:cNvPr id="3720" name="Google Shape;3720;p7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74"/>
              <p:cNvGrpSpPr/>
              <p:nvPr/>
            </p:nvGrpSpPr>
            <p:grpSpPr>
              <a:xfrm>
                <a:off x="4857263" y="3557861"/>
                <a:ext cx="37776" cy="32357"/>
                <a:chOff x="4857263" y="3557861"/>
                <a:chExt cx="37776" cy="32357"/>
              </a:xfrm>
            </p:grpSpPr>
            <p:sp>
              <p:nvSpPr>
                <p:cNvPr id="3723" name="Google Shape;3723;p7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74"/>
              <p:cNvGrpSpPr/>
              <p:nvPr/>
            </p:nvGrpSpPr>
            <p:grpSpPr>
              <a:xfrm>
                <a:off x="4883902" y="3648033"/>
                <a:ext cx="37783" cy="32380"/>
                <a:chOff x="4883902" y="3648033"/>
                <a:chExt cx="37783" cy="32380"/>
              </a:xfrm>
            </p:grpSpPr>
            <p:sp>
              <p:nvSpPr>
                <p:cNvPr id="3726" name="Google Shape;3726;p7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74"/>
              <p:cNvGrpSpPr/>
              <p:nvPr/>
            </p:nvGrpSpPr>
            <p:grpSpPr>
              <a:xfrm>
                <a:off x="4907780" y="3347220"/>
                <a:ext cx="37878" cy="32357"/>
                <a:chOff x="4907780" y="3347220"/>
                <a:chExt cx="37878" cy="32357"/>
              </a:xfrm>
            </p:grpSpPr>
            <p:sp>
              <p:nvSpPr>
                <p:cNvPr id="3729" name="Google Shape;3729;p7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74"/>
              <p:cNvGrpSpPr/>
              <p:nvPr/>
            </p:nvGrpSpPr>
            <p:grpSpPr>
              <a:xfrm>
                <a:off x="5065048" y="3738150"/>
                <a:ext cx="37783" cy="32364"/>
                <a:chOff x="5065048" y="3738150"/>
                <a:chExt cx="37783" cy="32364"/>
              </a:xfrm>
            </p:grpSpPr>
            <p:sp>
              <p:nvSpPr>
                <p:cNvPr id="3732" name="Google Shape;3732;p7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74"/>
              <p:cNvGrpSpPr/>
              <p:nvPr/>
            </p:nvGrpSpPr>
            <p:grpSpPr>
              <a:xfrm>
                <a:off x="5071616" y="3284615"/>
                <a:ext cx="37783" cy="32357"/>
                <a:chOff x="5071616" y="3284615"/>
                <a:chExt cx="37783" cy="32357"/>
              </a:xfrm>
            </p:grpSpPr>
            <p:sp>
              <p:nvSpPr>
                <p:cNvPr id="3735" name="Google Shape;3735;p7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74"/>
              <p:cNvGrpSpPr/>
              <p:nvPr/>
            </p:nvGrpSpPr>
            <p:grpSpPr>
              <a:xfrm>
                <a:off x="5389291" y="3759921"/>
                <a:ext cx="37783" cy="32380"/>
                <a:chOff x="5389291" y="3759921"/>
                <a:chExt cx="37783" cy="32380"/>
              </a:xfrm>
            </p:grpSpPr>
            <p:sp>
              <p:nvSpPr>
                <p:cNvPr id="3738" name="Google Shape;3738;p7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74"/>
              <p:cNvGrpSpPr/>
              <p:nvPr/>
            </p:nvGrpSpPr>
            <p:grpSpPr>
              <a:xfrm>
                <a:off x="5431534" y="3632932"/>
                <a:ext cx="37878" cy="32451"/>
                <a:chOff x="5431534" y="3632932"/>
                <a:chExt cx="37878" cy="32451"/>
              </a:xfrm>
            </p:grpSpPr>
            <p:sp>
              <p:nvSpPr>
                <p:cNvPr id="3741" name="Google Shape;3741;p7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3" name="Google Shape;3743;p74"/>
              <p:cNvGrpSpPr/>
              <p:nvPr/>
            </p:nvGrpSpPr>
            <p:grpSpPr>
              <a:xfrm>
                <a:off x="5540755" y="3544829"/>
                <a:ext cx="37783" cy="32357"/>
                <a:chOff x="5540755" y="3544829"/>
                <a:chExt cx="37783" cy="32357"/>
              </a:xfrm>
            </p:grpSpPr>
            <p:sp>
              <p:nvSpPr>
                <p:cNvPr id="3744" name="Google Shape;3744;p7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6" name="Google Shape;3746;p74"/>
              <p:cNvGrpSpPr/>
              <p:nvPr/>
            </p:nvGrpSpPr>
            <p:grpSpPr>
              <a:xfrm>
                <a:off x="5579293" y="3412107"/>
                <a:ext cx="37776" cy="32357"/>
                <a:chOff x="5579293" y="3412107"/>
                <a:chExt cx="37776" cy="32357"/>
              </a:xfrm>
            </p:grpSpPr>
            <p:sp>
              <p:nvSpPr>
                <p:cNvPr id="3747" name="Google Shape;3747;p7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9" name="Google Shape;3749;p74"/>
              <p:cNvGrpSpPr/>
              <p:nvPr/>
            </p:nvGrpSpPr>
            <p:grpSpPr>
              <a:xfrm>
                <a:off x="5801346" y="3284615"/>
                <a:ext cx="37783" cy="32357"/>
                <a:chOff x="5801346" y="3284615"/>
                <a:chExt cx="37783" cy="32357"/>
              </a:xfrm>
            </p:grpSpPr>
            <p:sp>
              <p:nvSpPr>
                <p:cNvPr id="3750" name="Google Shape;3750;p7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2" name="Google Shape;3752;p74"/>
              <p:cNvGrpSpPr/>
              <p:nvPr/>
            </p:nvGrpSpPr>
            <p:grpSpPr>
              <a:xfrm>
                <a:off x="5763578" y="3399067"/>
                <a:ext cx="37776" cy="32364"/>
                <a:chOff x="5763578" y="3399067"/>
                <a:chExt cx="37776" cy="32364"/>
              </a:xfrm>
            </p:grpSpPr>
            <p:sp>
              <p:nvSpPr>
                <p:cNvPr id="3753" name="Google Shape;3753;p7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5" name="Google Shape;3755;p74"/>
              <p:cNvGrpSpPr/>
              <p:nvPr/>
            </p:nvGrpSpPr>
            <p:grpSpPr>
              <a:xfrm>
                <a:off x="5395858" y="3230952"/>
                <a:ext cx="37776" cy="32364"/>
                <a:chOff x="5395858" y="3230952"/>
                <a:chExt cx="37776" cy="32364"/>
              </a:xfrm>
            </p:grpSpPr>
            <p:sp>
              <p:nvSpPr>
                <p:cNvPr id="3756" name="Google Shape;3756;p7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74"/>
              <p:cNvGrpSpPr/>
              <p:nvPr/>
            </p:nvGrpSpPr>
            <p:grpSpPr>
              <a:xfrm>
                <a:off x="5264088" y="3188237"/>
                <a:ext cx="37776" cy="32357"/>
                <a:chOff x="5264088" y="3188237"/>
                <a:chExt cx="37776" cy="32357"/>
              </a:xfrm>
            </p:grpSpPr>
            <p:sp>
              <p:nvSpPr>
                <p:cNvPr id="3759" name="Google Shape;3759;p7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1" name="Google Shape;3761;p74"/>
              <p:cNvGrpSpPr/>
              <p:nvPr/>
            </p:nvGrpSpPr>
            <p:grpSpPr>
              <a:xfrm>
                <a:off x="5585758" y="3237425"/>
                <a:ext cx="37878" cy="32357"/>
                <a:chOff x="5585758" y="3237425"/>
                <a:chExt cx="37878" cy="32357"/>
              </a:xfrm>
            </p:grpSpPr>
            <p:sp>
              <p:nvSpPr>
                <p:cNvPr id="3762" name="Google Shape;3762;p7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74"/>
              <p:cNvGrpSpPr/>
              <p:nvPr/>
            </p:nvGrpSpPr>
            <p:grpSpPr>
              <a:xfrm>
                <a:off x="4874196" y="3291088"/>
                <a:ext cx="37878" cy="32451"/>
                <a:chOff x="4874196" y="3291088"/>
                <a:chExt cx="37878" cy="32451"/>
              </a:xfrm>
            </p:grpSpPr>
            <p:sp>
              <p:nvSpPr>
                <p:cNvPr id="3765" name="Google Shape;3765;p7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74"/>
              <p:cNvGrpSpPr/>
              <p:nvPr/>
            </p:nvGrpSpPr>
            <p:grpSpPr>
              <a:xfrm>
                <a:off x="5197770" y="3785466"/>
                <a:ext cx="37783" cy="32427"/>
                <a:chOff x="5197770" y="3785466"/>
                <a:chExt cx="37783" cy="32427"/>
              </a:xfrm>
            </p:grpSpPr>
            <p:sp>
              <p:nvSpPr>
                <p:cNvPr id="3768" name="Google Shape;3768;p7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0" name="Google Shape;3770;p74"/>
              <p:cNvGrpSpPr/>
              <p:nvPr/>
            </p:nvGrpSpPr>
            <p:grpSpPr>
              <a:xfrm>
                <a:off x="5177699" y="3492117"/>
                <a:ext cx="37776" cy="32357"/>
                <a:chOff x="5177699" y="3492117"/>
                <a:chExt cx="37776" cy="32357"/>
              </a:xfrm>
            </p:grpSpPr>
            <p:sp>
              <p:nvSpPr>
                <p:cNvPr id="3771" name="Google Shape;3771;p7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3" name="Google Shape;3773;p74"/>
              <p:cNvGrpSpPr/>
              <p:nvPr/>
            </p:nvGrpSpPr>
            <p:grpSpPr>
              <a:xfrm>
                <a:off x="5349431" y="3622346"/>
                <a:ext cx="37870" cy="32380"/>
                <a:chOff x="5349431" y="3622346"/>
                <a:chExt cx="37870" cy="32380"/>
              </a:xfrm>
            </p:grpSpPr>
            <p:sp>
              <p:nvSpPr>
                <p:cNvPr id="3774" name="Google Shape;3774;p7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74"/>
              <p:cNvGrpSpPr/>
              <p:nvPr/>
            </p:nvGrpSpPr>
            <p:grpSpPr>
              <a:xfrm>
                <a:off x="5068855" y="3563980"/>
                <a:ext cx="53954" cy="46223"/>
                <a:chOff x="5068855" y="3563980"/>
                <a:chExt cx="53954" cy="46223"/>
              </a:xfrm>
            </p:grpSpPr>
            <p:sp>
              <p:nvSpPr>
                <p:cNvPr id="3777" name="Google Shape;3777;p7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9" name="Google Shape;3779;p74"/>
              <p:cNvGrpSpPr/>
              <p:nvPr/>
            </p:nvGrpSpPr>
            <p:grpSpPr>
              <a:xfrm>
                <a:off x="5037654" y="3392507"/>
                <a:ext cx="37870" cy="32451"/>
                <a:chOff x="5037654" y="3392507"/>
                <a:chExt cx="37870" cy="32451"/>
              </a:xfrm>
            </p:grpSpPr>
            <p:sp>
              <p:nvSpPr>
                <p:cNvPr id="3780" name="Google Shape;3780;p7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2" name="Google Shape;3782;p74"/>
              <p:cNvGrpSpPr/>
              <p:nvPr/>
            </p:nvGrpSpPr>
            <p:grpSpPr>
              <a:xfrm>
                <a:off x="5456560" y="3368629"/>
                <a:ext cx="37870" cy="32451"/>
                <a:chOff x="5456560" y="3368629"/>
                <a:chExt cx="37870" cy="32451"/>
              </a:xfrm>
            </p:grpSpPr>
            <p:sp>
              <p:nvSpPr>
                <p:cNvPr id="3783" name="Google Shape;3783;p7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74"/>
              <p:cNvGrpSpPr/>
              <p:nvPr/>
            </p:nvGrpSpPr>
            <p:grpSpPr>
              <a:xfrm>
                <a:off x="4755749" y="3501516"/>
                <a:ext cx="46246" cy="39608"/>
                <a:chOff x="4755749" y="3501516"/>
                <a:chExt cx="46246" cy="39608"/>
              </a:xfrm>
            </p:grpSpPr>
            <p:sp>
              <p:nvSpPr>
                <p:cNvPr id="3786" name="Google Shape;3786;p7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74"/>
              <p:cNvGrpSpPr/>
              <p:nvPr/>
            </p:nvGrpSpPr>
            <p:grpSpPr>
              <a:xfrm>
                <a:off x="4681346" y="3485582"/>
                <a:ext cx="37783" cy="32427"/>
                <a:chOff x="4681346" y="3485582"/>
                <a:chExt cx="37783" cy="32427"/>
              </a:xfrm>
            </p:grpSpPr>
            <p:sp>
              <p:nvSpPr>
                <p:cNvPr id="3789" name="Google Shape;3789;p7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1" name="Google Shape;3791;p74"/>
              <p:cNvGrpSpPr/>
              <p:nvPr/>
            </p:nvGrpSpPr>
            <p:grpSpPr>
              <a:xfrm>
                <a:off x="4767067" y="3291088"/>
                <a:ext cx="37878" cy="32451"/>
                <a:chOff x="4767067" y="3291088"/>
                <a:chExt cx="37878" cy="32451"/>
              </a:xfrm>
            </p:grpSpPr>
            <p:sp>
              <p:nvSpPr>
                <p:cNvPr id="3792" name="Google Shape;3792;p7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74"/>
              <p:cNvGrpSpPr/>
              <p:nvPr/>
            </p:nvGrpSpPr>
            <p:grpSpPr>
              <a:xfrm>
                <a:off x="4687819" y="3405539"/>
                <a:ext cx="37776" cy="32451"/>
                <a:chOff x="4687819" y="3405539"/>
                <a:chExt cx="37776" cy="32451"/>
              </a:xfrm>
            </p:grpSpPr>
            <p:sp>
              <p:nvSpPr>
                <p:cNvPr id="3795" name="Google Shape;3795;p7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74"/>
              <p:cNvGrpSpPr/>
              <p:nvPr/>
            </p:nvGrpSpPr>
            <p:grpSpPr>
              <a:xfrm>
                <a:off x="4923101" y="3444809"/>
                <a:ext cx="52813" cy="45318"/>
                <a:chOff x="4923101" y="3444809"/>
                <a:chExt cx="52813" cy="45318"/>
              </a:xfrm>
            </p:grpSpPr>
            <p:sp>
              <p:nvSpPr>
                <p:cNvPr id="3798" name="Google Shape;3798;p7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74"/>
              <p:cNvGrpSpPr/>
              <p:nvPr/>
            </p:nvGrpSpPr>
            <p:grpSpPr>
              <a:xfrm>
                <a:off x="4846040" y="3654750"/>
                <a:ext cx="31405" cy="26993"/>
                <a:chOff x="4846040" y="3654750"/>
                <a:chExt cx="31405" cy="26993"/>
              </a:xfrm>
            </p:grpSpPr>
            <p:sp>
              <p:nvSpPr>
                <p:cNvPr id="3801" name="Google Shape;3801;p7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74"/>
              <p:cNvGrpSpPr/>
              <p:nvPr/>
            </p:nvGrpSpPr>
            <p:grpSpPr>
              <a:xfrm>
                <a:off x="4925673" y="3691700"/>
                <a:ext cx="40253" cy="34472"/>
                <a:chOff x="4925673" y="3691700"/>
                <a:chExt cx="40253" cy="34472"/>
              </a:xfrm>
            </p:grpSpPr>
            <p:sp>
              <p:nvSpPr>
                <p:cNvPr id="3804" name="Google Shape;3804;p7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74"/>
              <p:cNvGrpSpPr/>
              <p:nvPr/>
            </p:nvGrpSpPr>
            <p:grpSpPr>
              <a:xfrm>
                <a:off x="4894653" y="3740848"/>
                <a:ext cx="31405" cy="26906"/>
                <a:chOff x="4894653" y="3740848"/>
                <a:chExt cx="31405" cy="26906"/>
              </a:xfrm>
            </p:grpSpPr>
            <p:sp>
              <p:nvSpPr>
                <p:cNvPr id="3807" name="Google Shape;3807;p7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9" name="Google Shape;3809;p74"/>
              <p:cNvGrpSpPr/>
              <p:nvPr/>
            </p:nvGrpSpPr>
            <p:grpSpPr>
              <a:xfrm>
                <a:off x="4962300" y="3696348"/>
                <a:ext cx="38255" cy="32773"/>
                <a:chOff x="4962300" y="3696348"/>
                <a:chExt cx="38255" cy="32773"/>
              </a:xfrm>
            </p:grpSpPr>
            <p:sp>
              <p:nvSpPr>
                <p:cNvPr id="3810" name="Google Shape;3810;p7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74"/>
              <p:cNvGrpSpPr/>
              <p:nvPr/>
            </p:nvGrpSpPr>
            <p:grpSpPr>
              <a:xfrm>
                <a:off x="4980185" y="3743349"/>
                <a:ext cx="31499" cy="26969"/>
                <a:chOff x="4980185" y="3743349"/>
                <a:chExt cx="31499" cy="26969"/>
              </a:xfrm>
            </p:grpSpPr>
            <p:sp>
              <p:nvSpPr>
                <p:cNvPr id="3813" name="Google Shape;3813;p7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74"/>
              <p:cNvGrpSpPr/>
              <p:nvPr/>
            </p:nvGrpSpPr>
            <p:grpSpPr>
              <a:xfrm>
                <a:off x="5013768" y="3734312"/>
                <a:ext cx="31499" cy="26969"/>
                <a:chOff x="5013768" y="3734312"/>
                <a:chExt cx="31499" cy="26969"/>
              </a:xfrm>
            </p:grpSpPr>
            <p:sp>
              <p:nvSpPr>
                <p:cNvPr id="3816" name="Google Shape;3816;p7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74"/>
              <p:cNvGrpSpPr/>
              <p:nvPr/>
            </p:nvGrpSpPr>
            <p:grpSpPr>
              <a:xfrm>
                <a:off x="5036703" y="3764545"/>
                <a:ext cx="31499" cy="26898"/>
                <a:chOff x="5036703" y="3764545"/>
                <a:chExt cx="31499" cy="26898"/>
              </a:xfrm>
            </p:grpSpPr>
            <p:sp>
              <p:nvSpPr>
                <p:cNvPr id="3819" name="Google Shape;3819;p7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74"/>
              <p:cNvGrpSpPr/>
              <p:nvPr/>
            </p:nvGrpSpPr>
            <p:grpSpPr>
              <a:xfrm>
                <a:off x="4953546" y="3768352"/>
                <a:ext cx="31405" cy="26898"/>
                <a:chOff x="4953546" y="3768352"/>
                <a:chExt cx="31405" cy="26898"/>
              </a:xfrm>
            </p:grpSpPr>
            <p:sp>
              <p:nvSpPr>
                <p:cNvPr id="3822" name="Google Shape;3822;p7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4" name="Google Shape;3824;p74"/>
              <p:cNvGrpSpPr/>
              <p:nvPr/>
            </p:nvGrpSpPr>
            <p:grpSpPr>
              <a:xfrm>
                <a:off x="4964770" y="3814016"/>
                <a:ext cx="31499" cy="26993"/>
                <a:chOff x="4964770" y="3814016"/>
                <a:chExt cx="31499" cy="26993"/>
              </a:xfrm>
            </p:grpSpPr>
            <p:sp>
              <p:nvSpPr>
                <p:cNvPr id="3825" name="Google Shape;3825;p7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74"/>
              <p:cNvGrpSpPr/>
              <p:nvPr/>
            </p:nvGrpSpPr>
            <p:grpSpPr>
              <a:xfrm>
                <a:off x="4923290" y="3800504"/>
                <a:ext cx="31468" cy="26898"/>
                <a:chOff x="4923290" y="3800504"/>
                <a:chExt cx="31468" cy="26898"/>
              </a:xfrm>
            </p:grpSpPr>
            <p:sp>
              <p:nvSpPr>
                <p:cNvPr id="3828" name="Google Shape;3828;p7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74"/>
              <p:cNvGrpSpPr/>
              <p:nvPr/>
            </p:nvGrpSpPr>
            <p:grpSpPr>
              <a:xfrm>
                <a:off x="5108534" y="3650943"/>
                <a:ext cx="31405" cy="26993"/>
                <a:chOff x="5108534" y="3650943"/>
                <a:chExt cx="31405" cy="26993"/>
              </a:xfrm>
            </p:grpSpPr>
            <p:sp>
              <p:nvSpPr>
                <p:cNvPr id="3831" name="Google Shape;3831;p7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74"/>
              <p:cNvGrpSpPr/>
              <p:nvPr/>
            </p:nvGrpSpPr>
            <p:grpSpPr>
              <a:xfrm>
                <a:off x="5119380" y="3760739"/>
                <a:ext cx="31499" cy="26993"/>
                <a:chOff x="5119380" y="3760739"/>
                <a:chExt cx="31499" cy="26993"/>
              </a:xfrm>
            </p:grpSpPr>
            <p:sp>
              <p:nvSpPr>
                <p:cNvPr id="3834" name="Google Shape;3834;p7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74"/>
              <p:cNvGrpSpPr/>
              <p:nvPr/>
            </p:nvGrpSpPr>
            <p:grpSpPr>
              <a:xfrm>
                <a:off x="5119380" y="3788235"/>
                <a:ext cx="31499" cy="26993"/>
                <a:chOff x="5119380" y="3788235"/>
                <a:chExt cx="31499" cy="26993"/>
              </a:xfrm>
            </p:grpSpPr>
            <p:sp>
              <p:nvSpPr>
                <p:cNvPr id="3837" name="Google Shape;3837;p7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74"/>
              <p:cNvGrpSpPr/>
              <p:nvPr/>
            </p:nvGrpSpPr>
            <p:grpSpPr>
              <a:xfrm>
                <a:off x="5158005" y="3875284"/>
                <a:ext cx="31405" cy="27001"/>
                <a:chOff x="5158005" y="3875284"/>
                <a:chExt cx="31405" cy="27001"/>
              </a:xfrm>
            </p:grpSpPr>
            <p:sp>
              <p:nvSpPr>
                <p:cNvPr id="3840" name="Google Shape;3840;p7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74"/>
              <p:cNvGrpSpPr/>
              <p:nvPr/>
            </p:nvGrpSpPr>
            <p:grpSpPr>
              <a:xfrm>
                <a:off x="5233163" y="3764545"/>
                <a:ext cx="31499" cy="26898"/>
                <a:chOff x="5233163" y="3764545"/>
                <a:chExt cx="31499" cy="26898"/>
              </a:xfrm>
            </p:grpSpPr>
            <p:sp>
              <p:nvSpPr>
                <p:cNvPr id="3843" name="Google Shape;3843;p7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74"/>
              <p:cNvGrpSpPr/>
              <p:nvPr/>
            </p:nvGrpSpPr>
            <p:grpSpPr>
              <a:xfrm>
                <a:off x="5276168" y="3805545"/>
                <a:ext cx="31499" cy="26906"/>
                <a:chOff x="5276168" y="3805545"/>
                <a:chExt cx="31499" cy="26906"/>
              </a:xfrm>
            </p:grpSpPr>
            <p:sp>
              <p:nvSpPr>
                <p:cNvPr id="3846" name="Google Shape;3846;p7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74"/>
              <p:cNvGrpSpPr/>
              <p:nvPr/>
            </p:nvGrpSpPr>
            <p:grpSpPr>
              <a:xfrm>
                <a:off x="5294053" y="3851933"/>
                <a:ext cx="31405" cy="26945"/>
                <a:chOff x="5294053" y="3851933"/>
                <a:chExt cx="31405" cy="26945"/>
              </a:xfrm>
            </p:grpSpPr>
            <p:sp>
              <p:nvSpPr>
                <p:cNvPr id="3849" name="Google Shape;3849;p7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74"/>
              <p:cNvGrpSpPr/>
              <p:nvPr/>
            </p:nvGrpSpPr>
            <p:grpSpPr>
              <a:xfrm>
                <a:off x="5341723" y="3851902"/>
                <a:ext cx="31405" cy="26977"/>
                <a:chOff x="5341723" y="3851902"/>
                <a:chExt cx="31405" cy="26977"/>
              </a:xfrm>
            </p:grpSpPr>
            <p:sp>
              <p:nvSpPr>
                <p:cNvPr id="3852" name="Google Shape;3852;p7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74"/>
              <p:cNvGrpSpPr/>
              <p:nvPr/>
            </p:nvGrpSpPr>
            <p:grpSpPr>
              <a:xfrm>
                <a:off x="5054871" y="3507855"/>
                <a:ext cx="31405" cy="26993"/>
                <a:chOff x="5054871" y="3507855"/>
                <a:chExt cx="31405" cy="26993"/>
              </a:xfrm>
            </p:grpSpPr>
            <p:sp>
              <p:nvSpPr>
                <p:cNvPr id="3855" name="Google Shape;3855;p7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74"/>
              <p:cNvGrpSpPr/>
              <p:nvPr/>
            </p:nvGrpSpPr>
            <p:grpSpPr>
              <a:xfrm>
                <a:off x="4876579" y="3675325"/>
                <a:ext cx="31405" cy="26969"/>
                <a:chOff x="4876579" y="3675325"/>
                <a:chExt cx="31405" cy="26969"/>
              </a:xfrm>
            </p:grpSpPr>
            <p:sp>
              <p:nvSpPr>
                <p:cNvPr id="3858" name="Google Shape;3858;p7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0" name="Google Shape;3860;p74"/>
              <p:cNvGrpSpPr/>
              <p:nvPr/>
            </p:nvGrpSpPr>
            <p:grpSpPr>
              <a:xfrm>
                <a:off x="4842233" y="3688333"/>
                <a:ext cx="31405" cy="26993"/>
                <a:chOff x="4842233" y="3688333"/>
                <a:chExt cx="31405" cy="26993"/>
              </a:xfrm>
            </p:grpSpPr>
            <p:sp>
              <p:nvSpPr>
                <p:cNvPr id="3861" name="Google Shape;3861;p7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74"/>
              <p:cNvGrpSpPr/>
              <p:nvPr/>
            </p:nvGrpSpPr>
            <p:grpSpPr>
              <a:xfrm>
                <a:off x="5187876" y="3608032"/>
                <a:ext cx="31405" cy="27001"/>
                <a:chOff x="5187876" y="3608032"/>
                <a:chExt cx="31405" cy="27001"/>
              </a:xfrm>
            </p:grpSpPr>
            <p:sp>
              <p:nvSpPr>
                <p:cNvPr id="3864" name="Google Shape;3864;p7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6" name="Google Shape;3866;p7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8" name="Google Shape;3868;p74"/>
              <p:cNvGrpSpPr/>
              <p:nvPr/>
            </p:nvGrpSpPr>
            <p:grpSpPr>
              <a:xfrm>
                <a:off x="5269224" y="3304167"/>
                <a:ext cx="40253" cy="34402"/>
                <a:chOff x="5269224" y="3304167"/>
                <a:chExt cx="40253" cy="34402"/>
              </a:xfrm>
            </p:grpSpPr>
            <p:sp>
              <p:nvSpPr>
                <p:cNvPr id="3869" name="Google Shape;3869;p7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1" name="Google Shape;3871;p74"/>
              <p:cNvGrpSpPr/>
              <p:nvPr/>
            </p:nvGrpSpPr>
            <p:grpSpPr>
              <a:xfrm>
                <a:off x="5327354" y="3476615"/>
                <a:ext cx="49864" cy="42723"/>
                <a:chOff x="5327354" y="3476615"/>
                <a:chExt cx="49864" cy="42723"/>
              </a:xfrm>
            </p:grpSpPr>
            <p:sp>
              <p:nvSpPr>
                <p:cNvPr id="3872" name="Google Shape;3872;p7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4" name="Google Shape;3874;p7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6" name="Google Shape;3876;p74"/>
              <p:cNvGrpSpPr/>
              <p:nvPr/>
            </p:nvGrpSpPr>
            <p:grpSpPr>
              <a:xfrm>
                <a:off x="5341723" y="3775957"/>
                <a:ext cx="31405" cy="26898"/>
                <a:chOff x="5341723" y="3775957"/>
                <a:chExt cx="31405" cy="26898"/>
              </a:xfrm>
            </p:grpSpPr>
            <p:sp>
              <p:nvSpPr>
                <p:cNvPr id="3877" name="Google Shape;3877;p7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74"/>
              <p:cNvGrpSpPr/>
              <p:nvPr/>
            </p:nvGrpSpPr>
            <p:grpSpPr>
              <a:xfrm>
                <a:off x="5439053" y="3699274"/>
                <a:ext cx="31405" cy="26898"/>
                <a:chOff x="5439053" y="3699274"/>
                <a:chExt cx="31405" cy="26898"/>
              </a:xfrm>
            </p:grpSpPr>
            <p:sp>
              <p:nvSpPr>
                <p:cNvPr id="3880" name="Google Shape;3880;p7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74"/>
              <p:cNvGrpSpPr/>
              <p:nvPr/>
            </p:nvGrpSpPr>
            <p:grpSpPr>
              <a:xfrm>
                <a:off x="5412414" y="3622307"/>
                <a:ext cx="31499" cy="26993"/>
                <a:chOff x="5412414" y="3622307"/>
                <a:chExt cx="31499" cy="26993"/>
              </a:xfrm>
            </p:grpSpPr>
            <p:sp>
              <p:nvSpPr>
                <p:cNvPr id="3883" name="Google Shape;3883;p7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74"/>
              <p:cNvGrpSpPr/>
              <p:nvPr/>
            </p:nvGrpSpPr>
            <p:grpSpPr>
              <a:xfrm>
                <a:off x="5476254" y="3473949"/>
                <a:ext cx="26835" cy="26930"/>
                <a:chOff x="5476254" y="3473949"/>
                <a:chExt cx="26835" cy="26930"/>
              </a:xfrm>
            </p:grpSpPr>
            <p:sp>
              <p:nvSpPr>
                <p:cNvPr id="3886" name="Google Shape;3886;p7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74"/>
              <p:cNvGrpSpPr/>
              <p:nvPr/>
            </p:nvGrpSpPr>
            <p:grpSpPr>
              <a:xfrm>
                <a:off x="5564547" y="3481594"/>
                <a:ext cx="31397" cy="26898"/>
                <a:chOff x="5564547" y="3481594"/>
                <a:chExt cx="31397" cy="26898"/>
              </a:xfrm>
            </p:grpSpPr>
            <p:sp>
              <p:nvSpPr>
                <p:cNvPr id="3889" name="Google Shape;3889;p7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1" name="Google Shape;3891;p74"/>
              <p:cNvGrpSpPr/>
              <p:nvPr/>
            </p:nvGrpSpPr>
            <p:grpSpPr>
              <a:xfrm>
                <a:off x="5534101" y="3470174"/>
                <a:ext cx="31397" cy="26906"/>
                <a:chOff x="5534101" y="3470174"/>
                <a:chExt cx="31397" cy="26906"/>
              </a:xfrm>
            </p:grpSpPr>
            <p:sp>
              <p:nvSpPr>
                <p:cNvPr id="3892" name="Google Shape;3892;p7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4" name="Google Shape;3894;p74"/>
              <p:cNvGrpSpPr/>
              <p:nvPr/>
            </p:nvGrpSpPr>
            <p:grpSpPr>
              <a:xfrm>
                <a:off x="5610879" y="3314486"/>
                <a:ext cx="31499" cy="26938"/>
                <a:chOff x="5610879" y="3314486"/>
                <a:chExt cx="31499" cy="26938"/>
              </a:xfrm>
            </p:grpSpPr>
            <p:sp>
              <p:nvSpPr>
                <p:cNvPr id="3895" name="Google Shape;3895;p7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7" name="Google Shape;3897;p74"/>
              <p:cNvGrpSpPr/>
              <p:nvPr/>
            </p:nvGrpSpPr>
            <p:grpSpPr>
              <a:xfrm>
                <a:off x="4834525" y="3501382"/>
                <a:ext cx="31499" cy="26898"/>
                <a:chOff x="4834525" y="3501382"/>
                <a:chExt cx="31499" cy="26898"/>
              </a:xfrm>
            </p:grpSpPr>
            <p:sp>
              <p:nvSpPr>
                <p:cNvPr id="3898" name="Google Shape;3898;p7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74"/>
              <p:cNvGrpSpPr/>
              <p:nvPr/>
            </p:nvGrpSpPr>
            <p:grpSpPr>
              <a:xfrm>
                <a:off x="4898460" y="3580158"/>
                <a:ext cx="31405" cy="26898"/>
                <a:chOff x="4898460" y="3580158"/>
                <a:chExt cx="31405" cy="26898"/>
              </a:xfrm>
            </p:grpSpPr>
            <p:sp>
              <p:nvSpPr>
                <p:cNvPr id="3901" name="Google Shape;3901;p7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74"/>
              <p:cNvGrpSpPr/>
              <p:nvPr/>
            </p:nvGrpSpPr>
            <p:grpSpPr>
              <a:xfrm>
                <a:off x="4882667" y="3608032"/>
                <a:ext cx="31499" cy="27001"/>
                <a:chOff x="4882667" y="3608032"/>
                <a:chExt cx="31499" cy="27001"/>
              </a:xfrm>
            </p:grpSpPr>
            <p:sp>
              <p:nvSpPr>
                <p:cNvPr id="3904" name="Google Shape;3904;p7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74"/>
              <p:cNvGrpSpPr/>
              <p:nvPr/>
            </p:nvGrpSpPr>
            <p:grpSpPr>
              <a:xfrm>
                <a:off x="4843373" y="3631407"/>
                <a:ext cx="16273" cy="16186"/>
                <a:chOff x="4843373" y="3631407"/>
                <a:chExt cx="16273" cy="16186"/>
              </a:xfrm>
            </p:grpSpPr>
            <p:sp>
              <p:nvSpPr>
                <p:cNvPr id="3907" name="Google Shape;3907;p7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9" name="Google Shape;3909;p74"/>
              <p:cNvGrpSpPr/>
              <p:nvPr/>
            </p:nvGrpSpPr>
            <p:grpSpPr>
              <a:xfrm>
                <a:off x="4727773" y="3591578"/>
                <a:ext cx="31499" cy="26898"/>
                <a:chOff x="4727773" y="3591578"/>
                <a:chExt cx="31499" cy="26898"/>
              </a:xfrm>
            </p:grpSpPr>
            <p:sp>
              <p:nvSpPr>
                <p:cNvPr id="3910" name="Google Shape;3910;p7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2" name="Google Shape;3912;p7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4" name="Google Shape;3914;p74"/>
              <p:cNvGrpSpPr/>
              <p:nvPr/>
            </p:nvGrpSpPr>
            <p:grpSpPr>
              <a:xfrm>
                <a:off x="4609421" y="3577398"/>
                <a:ext cx="31499" cy="27001"/>
                <a:chOff x="4609421" y="3577398"/>
                <a:chExt cx="31499" cy="27001"/>
              </a:xfrm>
            </p:grpSpPr>
            <p:sp>
              <p:nvSpPr>
                <p:cNvPr id="3915" name="Google Shape;3915;p7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74"/>
              <p:cNvGrpSpPr/>
              <p:nvPr/>
            </p:nvGrpSpPr>
            <p:grpSpPr>
              <a:xfrm>
                <a:off x="4649289" y="3577398"/>
                <a:ext cx="31499" cy="27001"/>
                <a:chOff x="4649289" y="3577398"/>
                <a:chExt cx="31499" cy="27001"/>
              </a:xfrm>
            </p:grpSpPr>
            <p:sp>
              <p:nvSpPr>
                <p:cNvPr id="3918" name="Google Shape;3918;p7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74"/>
              <p:cNvGrpSpPr/>
              <p:nvPr/>
            </p:nvGrpSpPr>
            <p:grpSpPr>
              <a:xfrm>
                <a:off x="4605614" y="3639523"/>
                <a:ext cx="31499" cy="26906"/>
                <a:chOff x="4605614" y="3639523"/>
                <a:chExt cx="31499" cy="26906"/>
              </a:xfrm>
            </p:grpSpPr>
            <p:sp>
              <p:nvSpPr>
                <p:cNvPr id="3921" name="Google Shape;3921;p7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74"/>
              <p:cNvGrpSpPr/>
              <p:nvPr/>
            </p:nvGrpSpPr>
            <p:grpSpPr>
              <a:xfrm>
                <a:off x="4785149" y="3618846"/>
                <a:ext cx="26930" cy="26843"/>
                <a:chOff x="4785149" y="3618846"/>
                <a:chExt cx="26930" cy="26843"/>
              </a:xfrm>
            </p:grpSpPr>
            <p:sp>
              <p:nvSpPr>
                <p:cNvPr id="3924" name="Google Shape;3924;p7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74"/>
              <p:cNvGrpSpPr/>
              <p:nvPr/>
            </p:nvGrpSpPr>
            <p:grpSpPr>
              <a:xfrm>
                <a:off x="4810167" y="3601567"/>
                <a:ext cx="31405" cy="26898"/>
                <a:chOff x="4810167" y="3601567"/>
                <a:chExt cx="31405" cy="26898"/>
              </a:xfrm>
            </p:grpSpPr>
            <p:sp>
              <p:nvSpPr>
                <p:cNvPr id="3927" name="Google Shape;3927;p7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74"/>
              <p:cNvGrpSpPr/>
              <p:nvPr/>
            </p:nvGrpSpPr>
            <p:grpSpPr>
              <a:xfrm>
                <a:off x="4831002" y="3373230"/>
                <a:ext cx="31405" cy="26898"/>
                <a:chOff x="4831002" y="3373230"/>
                <a:chExt cx="31405" cy="26898"/>
              </a:xfrm>
            </p:grpSpPr>
            <p:sp>
              <p:nvSpPr>
                <p:cNvPr id="3930" name="Google Shape;3930;p7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74"/>
              <p:cNvGrpSpPr/>
              <p:nvPr/>
            </p:nvGrpSpPr>
            <p:grpSpPr>
              <a:xfrm>
                <a:off x="4719311" y="3355054"/>
                <a:ext cx="31499" cy="27001"/>
                <a:chOff x="4719311" y="3355054"/>
                <a:chExt cx="31499" cy="27001"/>
              </a:xfrm>
            </p:grpSpPr>
            <p:sp>
              <p:nvSpPr>
                <p:cNvPr id="3933" name="Google Shape;3933;p7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74"/>
              <p:cNvGrpSpPr/>
              <p:nvPr/>
            </p:nvGrpSpPr>
            <p:grpSpPr>
              <a:xfrm>
                <a:off x="4798755" y="3450260"/>
                <a:ext cx="26930" cy="26930"/>
                <a:chOff x="4798755" y="3450260"/>
                <a:chExt cx="26930" cy="26930"/>
              </a:xfrm>
            </p:grpSpPr>
            <p:sp>
              <p:nvSpPr>
                <p:cNvPr id="3936" name="Google Shape;3936;p7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8" name="Google Shape;3938;p74"/>
              <p:cNvGrpSpPr/>
              <p:nvPr/>
            </p:nvGrpSpPr>
            <p:grpSpPr>
              <a:xfrm>
                <a:off x="4645576" y="3467555"/>
                <a:ext cx="31405" cy="26953"/>
                <a:chOff x="4645576" y="3467555"/>
                <a:chExt cx="31405" cy="26953"/>
              </a:xfrm>
            </p:grpSpPr>
            <p:sp>
              <p:nvSpPr>
                <p:cNvPr id="3939" name="Google Shape;3939;p7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1" name="Google Shape;3941;p74"/>
              <p:cNvGrpSpPr/>
              <p:nvPr/>
            </p:nvGrpSpPr>
            <p:grpSpPr>
              <a:xfrm>
                <a:off x="4687631" y="3583965"/>
                <a:ext cx="31499" cy="26898"/>
                <a:chOff x="4687631" y="3583965"/>
                <a:chExt cx="31499" cy="26898"/>
              </a:xfrm>
            </p:grpSpPr>
            <p:sp>
              <p:nvSpPr>
                <p:cNvPr id="3942" name="Google Shape;3942;p7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74"/>
              <p:cNvGrpSpPr/>
              <p:nvPr/>
            </p:nvGrpSpPr>
            <p:grpSpPr>
              <a:xfrm>
                <a:off x="4719311" y="3471314"/>
                <a:ext cx="31499" cy="27001"/>
                <a:chOff x="4719311" y="3471314"/>
                <a:chExt cx="31499" cy="27001"/>
              </a:xfrm>
            </p:grpSpPr>
            <p:sp>
              <p:nvSpPr>
                <p:cNvPr id="3945" name="Google Shape;3945;p7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74"/>
              <p:cNvGrpSpPr/>
              <p:nvPr/>
            </p:nvGrpSpPr>
            <p:grpSpPr>
              <a:xfrm>
                <a:off x="4719311" y="3434404"/>
                <a:ext cx="31499" cy="26898"/>
                <a:chOff x="4719311" y="3434404"/>
                <a:chExt cx="31499" cy="26898"/>
              </a:xfrm>
            </p:grpSpPr>
            <p:sp>
              <p:nvSpPr>
                <p:cNvPr id="3948" name="Google Shape;3948;p7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0" name="Google Shape;3950;p74"/>
              <p:cNvGrpSpPr/>
              <p:nvPr/>
            </p:nvGrpSpPr>
            <p:grpSpPr>
              <a:xfrm>
                <a:off x="4768876" y="3401772"/>
                <a:ext cx="31499" cy="26898"/>
                <a:chOff x="4768876" y="3401772"/>
                <a:chExt cx="31499" cy="26898"/>
              </a:xfrm>
            </p:grpSpPr>
            <p:sp>
              <p:nvSpPr>
                <p:cNvPr id="3951" name="Google Shape;3951;p7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74"/>
              <p:cNvGrpSpPr/>
              <p:nvPr/>
            </p:nvGrpSpPr>
            <p:grpSpPr>
              <a:xfrm>
                <a:off x="4762214" y="3471377"/>
                <a:ext cx="26938" cy="26938"/>
                <a:chOff x="4762214" y="3471377"/>
                <a:chExt cx="26938" cy="26938"/>
              </a:xfrm>
            </p:grpSpPr>
            <p:sp>
              <p:nvSpPr>
                <p:cNvPr id="3954" name="Google Shape;3954;p7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74"/>
              <p:cNvGrpSpPr/>
              <p:nvPr/>
            </p:nvGrpSpPr>
            <p:grpSpPr>
              <a:xfrm>
                <a:off x="4790473" y="3344782"/>
                <a:ext cx="31405" cy="26898"/>
                <a:chOff x="4790473" y="3344782"/>
                <a:chExt cx="31405" cy="26898"/>
              </a:xfrm>
            </p:grpSpPr>
            <p:sp>
              <p:nvSpPr>
                <p:cNvPr id="3957" name="Google Shape;3957;p7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74"/>
              <p:cNvGrpSpPr/>
              <p:nvPr/>
            </p:nvGrpSpPr>
            <p:grpSpPr>
              <a:xfrm>
                <a:off x="4823774" y="3950733"/>
                <a:ext cx="37398" cy="32034"/>
                <a:chOff x="4823774" y="3950733"/>
                <a:chExt cx="37398" cy="32034"/>
              </a:xfrm>
            </p:grpSpPr>
            <p:sp>
              <p:nvSpPr>
                <p:cNvPr id="3960" name="Google Shape;3960;p7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2" name="Google Shape;3962;p74"/>
              <p:cNvGrpSpPr/>
              <p:nvPr/>
            </p:nvGrpSpPr>
            <p:grpSpPr>
              <a:xfrm>
                <a:off x="4823396" y="4110566"/>
                <a:ext cx="31405" cy="26906"/>
                <a:chOff x="4823396" y="4110566"/>
                <a:chExt cx="31405" cy="26906"/>
              </a:xfrm>
            </p:grpSpPr>
            <p:sp>
              <p:nvSpPr>
                <p:cNvPr id="3963" name="Google Shape;3963;p7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5" name="Google Shape;3965;p74"/>
              <p:cNvGrpSpPr/>
              <p:nvPr/>
            </p:nvGrpSpPr>
            <p:grpSpPr>
              <a:xfrm>
                <a:off x="4838332" y="3821150"/>
                <a:ext cx="31499" cy="26898"/>
                <a:chOff x="4838332" y="3821150"/>
                <a:chExt cx="31499" cy="26898"/>
              </a:xfrm>
            </p:grpSpPr>
            <p:sp>
              <p:nvSpPr>
                <p:cNvPr id="3966" name="Google Shape;3966;p7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8" name="Google Shape;3968;p74"/>
              <p:cNvGrpSpPr/>
              <p:nvPr/>
            </p:nvGrpSpPr>
            <p:grpSpPr>
              <a:xfrm>
                <a:off x="4661275" y="3815007"/>
                <a:ext cx="36824" cy="31523"/>
                <a:chOff x="4661275" y="3815007"/>
                <a:chExt cx="36824" cy="31523"/>
              </a:xfrm>
            </p:grpSpPr>
            <p:sp>
              <p:nvSpPr>
                <p:cNvPr id="3969" name="Google Shape;3969;p7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74"/>
              <p:cNvGrpSpPr/>
              <p:nvPr/>
            </p:nvGrpSpPr>
            <p:grpSpPr>
              <a:xfrm>
                <a:off x="4558998" y="3851037"/>
                <a:ext cx="33591" cy="28699"/>
                <a:chOff x="4558998" y="3851037"/>
                <a:chExt cx="33591" cy="28699"/>
              </a:xfrm>
            </p:grpSpPr>
            <p:sp>
              <p:nvSpPr>
                <p:cNvPr id="3972" name="Google Shape;3972;p7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74"/>
              <p:cNvGrpSpPr/>
              <p:nvPr/>
            </p:nvGrpSpPr>
            <p:grpSpPr>
              <a:xfrm>
                <a:off x="4696762" y="3638587"/>
                <a:ext cx="33591" cy="28794"/>
                <a:chOff x="4696762" y="3638587"/>
                <a:chExt cx="33591" cy="28794"/>
              </a:xfrm>
            </p:grpSpPr>
            <p:sp>
              <p:nvSpPr>
                <p:cNvPr id="3975" name="Google Shape;3975;p7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74"/>
              <p:cNvGrpSpPr/>
              <p:nvPr/>
            </p:nvGrpSpPr>
            <p:grpSpPr>
              <a:xfrm>
                <a:off x="4929479" y="3939140"/>
                <a:ext cx="33497" cy="28692"/>
                <a:chOff x="4929479" y="3939140"/>
                <a:chExt cx="33497" cy="28692"/>
              </a:xfrm>
            </p:grpSpPr>
            <p:sp>
              <p:nvSpPr>
                <p:cNvPr id="3978" name="Google Shape;3978;p7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74"/>
              <p:cNvGrpSpPr/>
              <p:nvPr/>
            </p:nvGrpSpPr>
            <p:grpSpPr>
              <a:xfrm>
                <a:off x="4907119" y="3986039"/>
                <a:ext cx="33497" cy="28699"/>
                <a:chOff x="4907119" y="3986039"/>
                <a:chExt cx="33497" cy="28699"/>
              </a:xfrm>
            </p:grpSpPr>
            <p:sp>
              <p:nvSpPr>
                <p:cNvPr id="3981" name="Google Shape;3981;p7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74"/>
              <p:cNvGrpSpPr/>
              <p:nvPr/>
            </p:nvGrpSpPr>
            <p:grpSpPr>
              <a:xfrm>
                <a:off x="4911783" y="4048102"/>
                <a:ext cx="33591" cy="28762"/>
                <a:chOff x="4911783" y="4048102"/>
                <a:chExt cx="33591" cy="28762"/>
              </a:xfrm>
            </p:grpSpPr>
            <p:sp>
              <p:nvSpPr>
                <p:cNvPr id="3984" name="Google Shape;3984;p7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6" name="Google Shape;3986;p7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8" name="Google Shape;3988;p74"/>
              <p:cNvGrpSpPr/>
              <p:nvPr/>
            </p:nvGrpSpPr>
            <p:grpSpPr>
              <a:xfrm>
                <a:off x="4762623" y="3837847"/>
                <a:ext cx="42416" cy="36273"/>
                <a:chOff x="4762623" y="3837847"/>
                <a:chExt cx="42416" cy="36273"/>
              </a:xfrm>
            </p:grpSpPr>
            <p:sp>
              <p:nvSpPr>
                <p:cNvPr id="3989" name="Google Shape;3989;p7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74"/>
              <p:cNvGrpSpPr/>
              <p:nvPr/>
            </p:nvGrpSpPr>
            <p:grpSpPr>
              <a:xfrm>
                <a:off x="4746044" y="4104966"/>
                <a:ext cx="33497" cy="28699"/>
                <a:chOff x="4746044" y="4104966"/>
                <a:chExt cx="33497" cy="28699"/>
              </a:xfrm>
            </p:grpSpPr>
            <p:sp>
              <p:nvSpPr>
                <p:cNvPr id="3992" name="Google Shape;3992;p7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74"/>
              <p:cNvGrpSpPr/>
              <p:nvPr/>
            </p:nvGrpSpPr>
            <p:grpSpPr>
              <a:xfrm>
                <a:off x="4859646" y="4162554"/>
                <a:ext cx="33591" cy="28762"/>
                <a:chOff x="4859646" y="4162554"/>
                <a:chExt cx="33591" cy="28762"/>
              </a:xfrm>
            </p:grpSpPr>
            <p:sp>
              <p:nvSpPr>
                <p:cNvPr id="3995" name="Google Shape;3995;p7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7" name="Google Shape;3997;p74"/>
            <p:cNvGrpSpPr/>
            <p:nvPr/>
          </p:nvGrpSpPr>
          <p:grpSpPr>
            <a:xfrm>
              <a:off x="3597785" y="3274438"/>
              <a:ext cx="855610" cy="1122100"/>
              <a:chOff x="3597785" y="3274438"/>
              <a:chExt cx="855610" cy="1122100"/>
            </a:xfrm>
          </p:grpSpPr>
          <p:grpSp>
            <p:nvGrpSpPr>
              <p:cNvPr id="3998" name="Google Shape;3998;p74"/>
              <p:cNvGrpSpPr/>
              <p:nvPr/>
            </p:nvGrpSpPr>
            <p:grpSpPr>
              <a:xfrm>
                <a:off x="3617857" y="3284717"/>
                <a:ext cx="826785" cy="1099165"/>
                <a:chOff x="3617857" y="3284717"/>
                <a:chExt cx="826785" cy="1099165"/>
              </a:xfrm>
            </p:grpSpPr>
            <p:sp>
              <p:nvSpPr>
                <p:cNvPr id="3999" name="Google Shape;3999;p7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5" name="Google Shape;4055;p74"/>
              <p:cNvGrpSpPr/>
              <p:nvPr/>
            </p:nvGrpSpPr>
            <p:grpSpPr>
              <a:xfrm>
                <a:off x="4180904" y="4251758"/>
                <a:ext cx="37783" cy="32420"/>
                <a:chOff x="4180904" y="4251758"/>
                <a:chExt cx="37783" cy="32420"/>
              </a:xfrm>
            </p:grpSpPr>
            <p:sp>
              <p:nvSpPr>
                <p:cNvPr id="4056" name="Google Shape;4056;p7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8" name="Google Shape;4058;p74"/>
              <p:cNvGrpSpPr/>
              <p:nvPr/>
            </p:nvGrpSpPr>
            <p:grpSpPr>
              <a:xfrm>
                <a:off x="4201644" y="4081324"/>
                <a:ext cx="37783" cy="32364"/>
                <a:chOff x="4201644" y="4081324"/>
                <a:chExt cx="37783" cy="32364"/>
              </a:xfrm>
            </p:grpSpPr>
            <p:sp>
              <p:nvSpPr>
                <p:cNvPr id="4059" name="Google Shape;4059;p7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74"/>
              <p:cNvGrpSpPr/>
              <p:nvPr/>
            </p:nvGrpSpPr>
            <p:grpSpPr>
              <a:xfrm>
                <a:off x="4284416" y="3887428"/>
                <a:ext cx="37783" cy="32451"/>
                <a:chOff x="4284416" y="3887428"/>
                <a:chExt cx="37783" cy="32451"/>
              </a:xfrm>
            </p:grpSpPr>
            <p:sp>
              <p:nvSpPr>
                <p:cNvPr id="4062" name="Google Shape;4062;p7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4" name="Google Shape;4064;p74"/>
              <p:cNvGrpSpPr/>
              <p:nvPr/>
            </p:nvGrpSpPr>
            <p:grpSpPr>
              <a:xfrm>
                <a:off x="4223721" y="3860404"/>
                <a:ext cx="37870" cy="32364"/>
                <a:chOff x="4223721" y="3860404"/>
                <a:chExt cx="37870" cy="32364"/>
              </a:xfrm>
            </p:grpSpPr>
            <p:sp>
              <p:nvSpPr>
                <p:cNvPr id="4065" name="Google Shape;4065;p7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7" name="Google Shape;4067;p74"/>
              <p:cNvGrpSpPr/>
              <p:nvPr/>
            </p:nvGrpSpPr>
            <p:grpSpPr>
              <a:xfrm>
                <a:off x="4104889" y="3699242"/>
                <a:ext cx="37776" cy="32357"/>
                <a:chOff x="4104889" y="3699242"/>
                <a:chExt cx="37776" cy="32357"/>
              </a:xfrm>
            </p:grpSpPr>
            <p:sp>
              <p:nvSpPr>
                <p:cNvPr id="4068" name="Google Shape;4068;p7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74"/>
              <p:cNvGrpSpPr/>
              <p:nvPr/>
            </p:nvGrpSpPr>
            <p:grpSpPr>
              <a:xfrm>
                <a:off x="4143608" y="3475121"/>
                <a:ext cx="37878" cy="32420"/>
                <a:chOff x="4143608" y="3475121"/>
                <a:chExt cx="37878" cy="32420"/>
              </a:xfrm>
            </p:grpSpPr>
            <p:sp>
              <p:nvSpPr>
                <p:cNvPr id="4071" name="Google Shape;4071;p7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74"/>
              <p:cNvGrpSpPr/>
              <p:nvPr/>
            </p:nvGrpSpPr>
            <p:grpSpPr>
              <a:xfrm>
                <a:off x="4217248" y="3570893"/>
                <a:ext cx="37776" cy="32364"/>
                <a:chOff x="4217248" y="3570893"/>
                <a:chExt cx="37776" cy="32364"/>
              </a:xfrm>
            </p:grpSpPr>
            <p:sp>
              <p:nvSpPr>
                <p:cNvPr id="4074" name="Google Shape;4074;p7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 name="Google Shape;4076;p74"/>
              <p:cNvGrpSpPr/>
              <p:nvPr/>
            </p:nvGrpSpPr>
            <p:grpSpPr>
              <a:xfrm>
                <a:off x="4255307" y="3431612"/>
                <a:ext cx="37776" cy="32451"/>
                <a:chOff x="4255307" y="3431612"/>
                <a:chExt cx="37776" cy="32451"/>
              </a:xfrm>
            </p:grpSpPr>
            <p:sp>
              <p:nvSpPr>
                <p:cNvPr id="4077" name="Google Shape;4077;p7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9" name="Google Shape;4079;p74"/>
              <p:cNvGrpSpPr/>
              <p:nvPr/>
            </p:nvGrpSpPr>
            <p:grpSpPr>
              <a:xfrm>
                <a:off x="3853052" y="3577398"/>
                <a:ext cx="37776" cy="32420"/>
                <a:chOff x="3853052" y="3577398"/>
                <a:chExt cx="37776" cy="32420"/>
              </a:xfrm>
            </p:grpSpPr>
            <p:sp>
              <p:nvSpPr>
                <p:cNvPr id="4080" name="Google Shape;4080;p7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74"/>
              <p:cNvGrpSpPr/>
              <p:nvPr/>
            </p:nvGrpSpPr>
            <p:grpSpPr>
              <a:xfrm>
                <a:off x="4039908" y="3412107"/>
                <a:ext cx="37776" cy="32357"/>
                <a:chOff x="4039908" y="3412107"/>
                <a:chExt cx="37776" cy="32357"/>
              </a:xfrm>
            </p:grpSpPr>
            <p:sp>
              <p:nvSpPr>
                <p:cNvPr id="4083" name="Google Shape;4083;p7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5" name="Google Shape;4085;p74"/>
              <p:cNvGrpSpPr/>
              <p:nvPr/>
            </p:nvGrpSpPr>
            <p:grpSpPr>
              <a:xfrm>
                <a:off x="4017360" y="3342061"/>
                <a:ext cx="37870" cy="32380"/>
                <a:chOff x="4017360" y="3342061"/>
                <a:chExt cx="37870" cy="32380"/>
              </a:xfrm>
            </p:grpSpPr>
            <p:sp>
              <p:nvSpPr>
                <p:cNvPr id="4086" name="Google Shape;4086;p7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8" name="Google Shape;4088;p7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0" name="Google Shape;4090;p74"/>
              <p:cNvGrpSpPr/>
              <p:nvPr/>
            </p:nvGrpSpPr>
            <p:grpSpPr>
              <a:xfrm>
                <a:off x="3750870" y="3418650"/>
                <a:ext cx="37776" cy="32380"/>
                <a:chOff x="3750870" y="3418650"/>
                <a:chExt cx="37776" cy="32380"/>
              </a:xfrm>
            </p:grpSpPr>
            <p:sp>
              <p:nvSpPr>
                <p:cNvPr id="4091" name="Google Shape;4091;p7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74"/>
              <p:cNvGrpSpPr/>
              <p:nvPr/>
            </p:nvGrpSpPr>
            <p:grpSpPr>
              <a:xfrm>
                <a:off x="3632509" y="3274438"/>
                <a:ext cx="37783" cy="32357"/>
                <a:chOff x="3632509" y="3274438"/>
                <a:chExt cx="37783" cy="32357"/>
              </a:xfrm>
            </p:grpSpPr>
            <p:sp>
              <p:nvSpPr>
                <p:cNvPr id="4094" name="Google Shape;4094;p7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6" name="Google Shape;4096;p74"/>
              <p:cNvGrpSpPr/>
              <p:nvPr/>
            </p:nvGrpSpPr>
            <p:grpSpPr>
              <a:xfrm>
                <a:off x="3906424" y="3297561"/>
                <a:ext cx="37776" cy="32451"/>
                <a:chOff x="3906424" y="3297561"/>
                <a:chExt cx="37776" cy="32451"/>
              </a:xfrm>
            </p:grpSpPr>
            <p:sp>
              <p:nvSpPr>
                <p:cNvPr id="4097" name="Google Shape;4097;p7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74"/>
              <p:cNvGrpSpPr/>
              <p:nvPr/>
            </p:nvGrpSpPr>
            <p:grpSpPr>
              <a:xfrm>
                <a:off x="3866084" y="3412107"/>
                <a:ext cx="37776" cy="32357"/>
                <a:chOff x="3866084" y="3412107"/>
                <a:chExt cx="37776" cy="32357"/>
              </a:xfrm>
            </p:grpSpPr>
            <p:sp>
              <p:nvSpPr>
                <p:cNvPr id="4100" name="Google Shape;4100;p7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 name="Google Shape;4102;p74"/>
              <p:cNvGrpSpPr/>
              <p:nvPr/>
            </p:nvGrpSpPr>
            <p:grpSpPr>
              <a:xfrm>
                <a:off x="4023919" y="3766409"/>
                <a:ext cx="37783" cy="32357"/>
                <a:chOff x="4023919" y="3766409"/>
                <a:chExt cx="37783" cy="32357"/>
              </a:xfrm>
            </p:grpSpPr>
            <p:sp>
              <p:nvSpPr>
                <p:cNvPr id="4103" name="Google Shape;4103;p7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5" name="Google Shape;4105;p74"/>
              <p:cNvGrpSpPr/>
              <p:nvPr/>
            </p:nvGrpSpPr>
            <p:grpSpPr>
              <a:xfrm>
                <a:off x="3973882" y="3779449"/>
                <a:ext cx="37776" cy="32357"/>
                <a:chOff x="3973882" y="3779449"/>
                <a:chExt cx="37776" cy="32357"/>
              </a:xfrm>
            </p:grpSpPr>
            <p:sp>
              <p:nvSpPr>
                <p:cNvPr id="4106" name="Google Shape;4106;p7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74"/>
              <p:cNvGrpSpPr/>
              <p:nvPr/>
            </p:nvGrpSpPr>
            <p:grpSpPr>
              <a:xfrm>
                <a:off x="4073398" y="3838028"/>
                <a:ext cx="37776" cy="32380"/>
                <a:chOff x="4073398" y="3838028"/>
                <a:chExt cx="37776" cy="32380"/>
              </a:xfrm>
            </p:grpSpPr>
            <p:sp>
              <p:nvSpPr>
                <p:cNvPr id="4109" name="Google Shape;4109;p7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74"/>
              <p:cNvGrpSpPr/>
              <p:nvPr/>
            </p:nvGrpSpPr>
            <p:grpSpPr>
              <a:xfrm>
                <a:off x="4342672" y="4144496"/>
                <a:ext cx="37752" cy="32364"/>
                <a:chOff x="4342672" y="4144496"/>
                <a:chExt cx="37752" cy="32364"/>
              </a:xfrm>
            </p:grpSpPr>
            <p:sp>
              <p:nvSpPr>
                <p:cNvPr id="4112" name="Google Shape;4112;p7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4" name="Google Shape;4114;p74"/>
              <p:cNvGrpSpPr/>
              <p:nvPr/>
            </p:nvGrpSpPr>
            <p:grpSpPr>
              <a:xfrm>
                <a:off x="4406386" y="4056872"/>
                <a:ext cx="37783" cy="32364"/>
                <a:chOff x="4406386" y="4056872"/>
                <a:chExt cx="37783" cy="32364"/>
              </a:xfrm>
            </p:grpSpPr>
            <p:sp>
              <p:nvSpPr>
                <p:cNvPr id="4115" name="Google Shape;4115;p7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7" name="Google Shape;4117;p74"/>
              <p:cNvGrpSpPr/>
              <p:nvPr/>
            </p:nvGrpSpPr>
            <p:grpSpPr>
              <a:xfrm>
                <a:off x="4284416" y="4245254"/>
                <a:ext cx="37783" cy="32357"/>
                <a:chOff x="4284416" y="4245254"/>
                <a:chExt cx="37783" cy="32357"/>
              </a:xfrm>
            </p:grpSpPr>
            <p:sp>
              <p:nvSpPr>
                <p:cNvPr id="4118" name="Google Shape;4118;p7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74"/>
              <p:cNvGrpSpPr/>
              <p:nvPr/>
            </p:nvGrpSpPr>
            <p:grpSpPr>
              <a:xfrm>
                <a:off x="4219057" y="4331258"/>
                <a:ext cx="37776" cy="32364"/>
                <a:chOff x="4219057" y="4331258"/>
                <a:chExt cx="37776" cy="32364"/>
              </a:xfrm>
            </p:grpSpPr>
            <p:sp>
              <p:nvSpPr>
                <p:cNvPr id="4121" name="Google Shape;4121;p7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3" name="Google Shape;4123;p74"/>
              <p:cNvGrpSpPr/>
              <p:nvPr/>
            </p:nvGrpSpPr>
            <p:grpSpPr>
              <a:xfrm>
                <a:off x="4204122" y="4141688"/>
                <a:ext cx="33497" cy="28699"/>
                <a:chOff x="4204122" y="4141688"/>
                <a:chExt cx="33497" cy="28699"/>
              </a:xfrm>
            </p:grpSpPr>
            <p:sp>
              <p:nvSpPr>
                <p:cNvPr id="4124" name="Google Shape;4124;p7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74"/>
              <p:cNvGrpSpPr/>
              <p:nvPr/>
            </p:nvGrpSpPr>
            <p:grpSpPr>
              <a:xfrm>
                <a:off x="4301546" y="4003869"/>
                <a:ext cx="38916" cy="33324"/>
                <a:chOff x="4301546" y="4003869"/>
                <a:chExt cx="38916" cy="33324"/>
              </a:xfrm>
            </p:grpSpPr>
            <p:sp>
              <p:nvSpPr>
                <p:cNvPr id="4127" name="Google Shape;4127;p7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74"/>
              <p:cNvGrpSpPr/>
              <p:nvPr/>
            </p:nvGrpSpPr>
            <p:grpSpPr>
              <a:xfrm>
                <a:off x="4210681" y="3924669"/>
                <a:ext cx="36549" cy="31366"/>
                <a:chOff x="4210681" y="3924669"/>
                <a:chExt cx="36549" cy="31366"/>
              </a:xfrm>
            </p:grpSpPr>
            <p:sp>
              <p:nvSpPr>
                <p:cNvPr id="4130" name="Google Shape;4130;p7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74"/>
              <p:cNvGrpSpPr/>
              <p:nvPr/>
            </p:nvGrpSpPr>
            <p:grpSpPr>
              <a:xfrm>
                <a:off x="3987771" y="3628874"/>
                <a:ext cx="31499" cy="26993"/>
                <a:chOff x="3987771" y="3628874"/>
                <a:chExt cx="31499" cy="26993"/>
              </a:xfrm>
            </p:grpSpPr>
            <p:sp>
              <p:nvSpPr>
                <p:cNvPr id="4133" name="Google Shape;4133;p7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74"/>
              <p:cNvGrpSpPr/>
              <p:nvPr/>
            </p:nvGrpSpPr>
            <p:grpSpPr>
              <a:xfrm>
                <a:off x="4087382" y="3775674"/>
                <a:ext cx="31405" cy="26898"/>
                <a:chOff x="4087382" y="3775674"/>
                <a:chExt cx="31405" cy="26898"/>
              </a:xfrm>
            </p:grpSpPr>
            <p:sp>
              <p:nvSpPr>
                <p:cNvPr id="4136" name="Google Shape;4136;p7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8" name="Google Shape;4138;p74"/>
              <p:cNvGrpSpPr/>
              <p:nvPr/>
            </p:nvGrpSpPr>
            <p:grpSpPr>
              <a:xfrm>
                <a:off x="4118873" y="3856637"/>
                <a:ext cx="31405" cy="26906"/>
                <a:chOff x="4118873" y="3856637"/>
                <a:chExt cx="31405" cy="26906"/>
              </a:xfrm>
            </p:grpSpPr>
            <p:sp>
              <p:nvSpPr>
                <p:cNvPr id="4139" name="Google Shape;4139;p7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74"/>
              <p:cNvGrpSpPr/>
              <p:nvPr/>
            </p:nvGrpSpPr>
            <p:grpSpPr>
              <a:xfrm>
                <a:off x="4168541" y="3639523"/>
                <a:ext cx="31499" cy="26906"/>
                <a:chOff x="4168541" y="3639523"/>
                <a:chExt cx="31499" cy="26906"/>
              </a:xfrm>
            </p:grpSpPr>
            <p:sp>
              <p:nvSpPr>
                <p:cNvPr id="4142" name="Google Shape;4142;p7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74"/>
              <p:cNvGrpSpPr/>
              <p:nvPr/>
            </p:nvGrpSpPr>
            <p:grpSpPr>
              <a:xfrm>
                <a:off x="3965789" y="3393545"/>
                <a:ext cx="31405" cy="26945"/>
                <a:chOff x="3965789" y="3393545"/>
                <a:chExt cx="31405" cy="26945"/>
              </a:xfrm>
            </p:grpSpPr>
            <p:sp>
              <p:nvSpPr>
                <p:cNvPr id="4145" name="Google Shape;4145;p7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74"/>
              <p:cNvGrpSpPr/>
              <p:nvPr/>
            </p:nvGrpSpPr>
            <p:grpSpPr>
              <a:xfrm>
                <a:off x="3925166" y="3491008"/>
                <a:ext cx="31405" cy="27001"/>
                <a:chOff x="3925166" y="3491008"/>
                <a:chExt cx="31405" cy="27001"/>
              </a:xfrm>
            </p:grpSpPr>
            <p:sp>
              <p:nvSpPr>
                <p:cNvPr id="4148" name="Google Shape;4148;p7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74"/>
              <p:cNvGrpSpPr/>
              <p:nvPr/>
            </p:nvGrpSpPr>
            <p:grpSpPr>
              <a:xfrm>
                <a:off x="3682845" y="3340976"/>
                <a:ext cx="31397" cy="26898"/>
                <a:chOff x="3682845" y="3340976"/>
                <a:chExt cx="31397" cy="26898"/>
              </a:xfrm>
            </p:grpSpPr>
            <p:sp>
              <p:nvSpPr>
                <p:cNvPr id="4151" name="Google Shape;4151;p7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74"/>
              <p:cNvGrpSpPr/>
              <p:nvPr/>
            </p:nvGrpSpPr>
            <p:grpSpPr>
              <a:xfrm>
                <a:off x="3795393" y="3353725"/>
                <a:ext cx="31499" cy="26993"/>
                <a:chOff x="3795393" y="3353725"/>
                <a:chExt cx="31499" cy="26993"/>
              </a:xfrm>
            </p:grpSpPr>
            <p:sp>
              <p:nvSpPr>
                <p:cNvPr id="4154" name="Google Shape;4154;p7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74"/>
              <p:cNvGrpSpPr/>
              <p:nvPr/>
            </p:nvGrpSpPr>
            <p:grpSpPr>
              <a:xfrm>
                <a:off x="4176909" y="4363221"/>
                <a:ext cx="38924" cy="33316"/>
                <a:chOff x="4176909" y="4363221"/>
                <a:chExt cx="38924" cy="33316"/>
              </a:xfrm>
            </p:grpSpPr>
            <p:sp>
              <p:nvSpPr>
                <p:cNvPr id="4157" name="Google Shape;4157;p7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74"/>
              <p:cNvGrpSpPr/>
              <p:nvPr/>
            </p:nvGrpSpPr>
            <p:grpSpPr>
              <a:xfrm>
                <a:off x="4226191" y="4007660"/>
                <a:ext cx="33560" cy="28770"/>
                <a:chOff x="4226191" y="4007660"/>
                <a:chExt cx="33560" cy="28770"/>
              </a:xfrm>
            </p:grpSpPr>
            <p:sp>
              <p:nvSpPr>
                <p:cNvPr id="4160" name="Google Shape;4160;p7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74"/>
              <p:cNvGrpSpPr/>
              <p:nvPr/>
            </p:nvGrpSpPr>
            <p:grpSpPr>
              <a:xfrm>
                <a:off x="3597785" y="3377045"/>
                <a:ext cx="33591" cy="28699"/>
                <a:chOff x="3597785" y="3377045"/>
                <a:chExt cx="33591" cy="28699"/>
              </a:xfrm>
            </p:grpSpPr>
            <p:sp>
              <p:nvSpPr>
                <p:cNvPr id="4163" name="Google Shape;4163;p7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74"/>
              <p:cNvGrpSpPr/>
              <p:nvPr/>
            </p:nvGrpSpPr>
            <p:grpSpPr>
              <a:xfrm>
                <a:off x="3887870" y="3669796"/>
                <a:ext cx="33591" cy="28692"/>
                <a:chOff x="3887870" y="3669796"/>
                <a:chExt cx="33591" cy="28692"/>
              </a:xfrm>
            </p:grpSpPr>
            <p:sp>
              <p:nvSpPr>
                <p:cNvPr id="4166" name="Google Shape;4166;p7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74"/>
              <p:cNvGrpSpPr/>
              <p:nvPr/>
            </p:nvGrpSpPr>
            <p:grpSpPr>
              <a:xfrm>
                <a:off x="3818320" y="3481625"/>
                <a:ext cx="33497" cy="28770"/>
                <a:chOff x="3818320" y="3481625"/>
                <a:chExt cx="33497" cy="28770"/>
              </a:xfrm>
            </p:grpSpPr>
            <p:sp>
              <p:nvSpPr>
                <p:cNvPr id="4169" name="Google Shape;4169;p7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74"/>
              <p:cNvGrpSpPr/>
              <p:nvPr/>
            </p:nvGrpSpPr>
            <p:grpSpPr>
              <a:xfrm>
                <a:off x="4278139" y="4120948"/>
                <a:ext cx="37492" cy="32129"/>
                <a:chOff x="4278139" y="4120948"/>
                <a:chExt cx="37492" cy="32129"/>
              </a:xfrm>
            </p:grpSpPr>
            <p:sp>
              <p:nvSpPr>
                <p:cNvPr id="4172" name="Google Shape;4172;p7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74"/>
              <p:cNvGrpSpPr/>
              <p:nvPr/>
            </p:nvGrpSpPr>
            <p:grpSpPr>
              <a:xfrm>
                <a:off x="4419898" y="3977388"/>
                <a:ext cx="33497" cy="28692"/>
                <a:chOff x="4419898" y="3977388"/>
                <a:chExt cx="33497" cy="28692"/>
              </a:xfrm>
            </p:grpSpPr>
            <p:sp>
              <p:nvSpPr>
                <p:cNvPr id="4175" name="Google Shape;4175;p7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74"/>
              <p:cNvGrpSpPr/>
              <p:nvPr/>
            </p:nvGrpSpPr>
            <p:grpSpPr>
              <a:xfrm>
                <a:off x="4158930" y="4034684"/>
                <a:ext cx="33497" cy="28762"/>
                <a:chOff x="4158930" y="4034684"/>
                <a:chExt cx="33497" cy="28762"/>
              </a:xfrm>
            </p:grpSpPr>
            <p:sp>
              <p:nvSpPr>
                <p:cNvPr id="4178" name="Google Shape;4178;p7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74"/>
              <p:cNvGrpSpPr/>
              <p:nvPr/>
            </p:nvGrpSpPr>
            <p:grpSpPr>
              <a:xfrm>
                <a:off x="4134949" y="3957049"/>
                <a:ext cx="33497" cy="28770"/>
                <a:chOff x="4134949" y="3957049"/>
                <a:chExt cx="33497" cy="28770"/>
              </a:xfrm>
            </p:grpSpPr>
            <p:sp>
              <p:nvSpPr>
                <p:cNvPr id="4181" name="Google Shape;4181;p7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74"/>
              <p:cNvGrpSpPr/>
              <p:nvPr/>
            </p:nvGrpSpPr>
            <p:grpSpPr>
              <a:xfrm>
                <a:off x="4193653" y="4184403"/>
                <a:ext cx="43580" cy="37264"/>
                <a:chOff x="4193653" y="4184403"/>
                <a:chExt cx="43580" cy="37264"/>
              </a:xfrm>
            </p:grpSpPr>
            <p:sp>
              <p:nvSpPr>
                <p:cNvPr id="4184" name="Google Shape;4184;p7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74"/>
              <p:cNvGrpSpPr/>
              <p:nvPr/>
            </p:nvGrpSpPr>
            <p:grpSpPr>
              <a:xfrm>
                <a:off x="4343600" y="3943844"/>
                <a:ext cx="43580" cy="37312"/>
                <a:chOff x="4343600" y="3943844"/>
                <a:chExt cx="43580" cy="37312"/>
              </a:xfrm>
            </p:grpSpPr>
            <p:sp>
              <p:nvSpPr>
                <p:cNvPr id="4187" name="Google Shape;4187;p7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74"/>
              <p:cNvGrpSpPr/>
              <p:nvPr/>
            </p:nvGrpSpPr>
            <p:grpSpPr>
              <a:xfrm>
                <a:off x="4172339" y="3381693"/>
                <a:ext cx="31499" cy="27001"/>
                <a:chOff x="4172339" y="3381693"/>
                <a:chExt cx="31499" cy="27001"/>
              </a:xfrm>
            </p:grpSpPr>
            <p:sp>
              <p:nvSpPr>
                <p:cNvPr id="4190" name="Google Shape;4190;p7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195"/>
        <p:cNvGrpSpPr/>
        <p:nvPr/>
      </p:nvGrpSpPr>
      <p:grpSpPr>
        <a:xfrm>
          <a:off x="0" y="0"/>
          <a:ext cx="0" cy="0"/>
          <a:chOff x="0" y="0"/>
          <a:chExt cx="0" cy="0"/>
        </a:xfrm>
      </p:grpSpPr>
      <p:grpSp>
        <p:nvGrpSpPr>
          <p:cNvPr id="4196" name="Google Shape;4196;p75"/>
          <p:cNvGrpSpPr/>
          <p:nvPr/>
        </p:nvGrpSpPr>
        <p:grpSpPr>
          <a:xfrm>
            <a:off x="729274" y="1175734"/>
            <a:ext cx="2507799" cy="206239"/>
            <a:chOff x="106648" y="895722"/>
            <a:chExt cx="4481413" cy="374300"/>
          </a:xfrm>
        </p:grpSpPr>
        <p:grpSp>
          <p:nvGrpSpPr>
            <p:cNvPr id="4197" name="Google Shape;4197;p75"/>
            <p:cNvGrpSpPr/>
            <p:nvPr/>
          </p:nvGrpSpPr>
          <p:grpSpPr>
            <a:xfrm>
              <a:off x="2233276" y="895722"/>
              <a:ext cx="1082667" cy="223591"/>
              <a:chOff x="4808316" y="2800065"/>
              <a:chExt cx="1999386" cy="412910"/>
            </a:xfrm>
          </p:grpSpPr>
          <p:sp>
            <p:nvSpPr>
              <p:cNvPr id="4198" name="Google Shape;4198;p7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9" name="Google Shape;4199;p75"/>
              <p:cNvGrpSpPr/>
              <p:nvPr/>
            </p:nvGrpSpPr>
            <p:grpSpPr>
              <a:xfrm>
                <a:off x="4808316" y="2800065"/>
                <a:ext cx="92400" cy="411825"/>
                <a:chOff x="845575" y="2563700"/>
                <a:chExt cx="92400" cy="411825"/>
              </a:xfrm>
            </p:grpSpPr>
            <p:cxnSp>
              <p:nvCxnSpPr>
                <p:cNvPr id="4200" name="Google Shape;4200;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01" name="Google Shape;4201;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2" name="Google Shape;4202;p75"/>
            <p:cNvGrpSpPr/>
            <p:nvPr/>
          </p:nvGrpSpPr>
          <p:grpSpPr>
            <a:xfrm>
              <a:off x="106648" y="895722"/>
              <a:ext cx="1088401" cy="223591"/>
              <a:chOff x="881025" y="2800065"/>
              <a:chExt cx="2009975" cy="412910"/>
            </a:xfrm>
          </p:grpSpPr>
          <p:sp>
            <p:nvSpPr>
              <p:cNvPr id="4203" name="Google Shape;4203;p7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4" name="Google Shape;4204;p75"/>
              <p:cNvGrpSpPr/>
              <p:nvPr/>
            </p:nvGrpSpPr>
            <p:grpSpPr>
              <a:xfrm>
                <a:off x="881025" y="2800065"/>
                <a:ext cx="92400" cy="411825"/>
                <a:chOff x="845575" y="2563700"/>
                <a:chExt cx="92400" cy="411825"/>
              </a:xfrm>
            </p:grpSpPr>
            <p:cxnSp>
              <p:nvCxnSpPr>
                <p:cNvPr id="4205" name="Google Shape;4205;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06" name="Google Shape;4206;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7" name="Google Shape;4207;p75"/>
            <p:cNvGrpSpPr/>
            <p:nvPr/>
          </p:nvGrpSpPr>
          <p:grpSpPr>
            <a:xfrm>
              <a:off x="1172346" y="1047018"/>
              <a:ext cx="1083151" cy="223003"/>
              <a:chOff x="2849073" y="3079467"/>
              <a:chExt cx="2000279" cy="411825"/>
            </a:xfrm>
          </p:grpSpPr>
          <p:sp>
            <p:nvSpPr>
              <p:cNvPr id="4208" name="Google Shape;4208;p7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9" name="Google Shape;4209;p75"/>
              <p:cNvGrpSpPr/>
              <p:nvPr/>
            </p:nvGrpSpPr>
            <p:grpSpPr>
              <a:xfrm rot="10800000">
                <a:off x="2849073" y="3079467"/>
                <a:ext cx="92400" cy="411825"/>
                <a:chOff x="2070100" y="2563700"/>
                <a:chExt cx="92400" cy="411825"/>
              </a:xfrm>
            </p:grpSpPr>
            <p:cxnSp>
              <p:nvCxnSpPr>
                <p:cNvPr id="4210" name="Google Shape;4210;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11" name="Google Shape;4211;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2" name="Google Shape;4212;p75"/>
            <p:cNvGrpSpPr/>
            <p:nvPr/>
          </p:nvGrpSpPr>
          <p:grpSpPr>
            <a:xfrm>
              <a:off x="3290132" y="1047018"/>
              <a:ext cx="1297929" cy="223003"/>
              <a:chOff x="6760035" y="3079467"/>
              <a:chExt cx="2396914" cy="411825"/>
            </a:xfrm>
          </p:grpSpPr>
          <p:sp>
            <p:nvSpPr>
              <p:cNvPr id="4213" name="Google Shape;4213;p7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4" name="Google Shape;4214;p75"/>
              <p:cNvGrpSpPr/>
              <p:nvPr/>
            </p:nvGrpSpPr>
            <p:grpSpPr>
              <a:xfrm rot="10800000">
                <a:off x="6760035" y="3079467"/>
                <a:ext cx="92400" cy="411825"/>
                <a:chOff x="2070100" y="2563700"/>
                <a:chExt cx="92400" cy="411825"/>
              </a:xfrm>
            </p:grpSpPr>
            <p:cxnSp>
              <p:nvCxnSpPr>
                <p:cNvPr id="4215" name="Google Shape;4215;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216" name="Google Shape;4216;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17" name="Google Shape;4217;p75"/>
          <p:cNvGrpSpPr/>
          <p:nvPr/>
        </p:nvGrpSpPr>
        <p:grpSpPr>
          <a:xfrm>
            <a:off x="2147036" y="3575105"/>
            <a:ext cx="1086701" cy="799429"/>
            <a:chOff x="2183288" y="3555572"/>
            <a:chExt cx="1136241" cy="835873"/>
          </a:xfrm>
        </p:grpSpPr>
        <p:sp>
          <p:nvSpPr>
            <p:cNvPr id="4218" name="Google Shape;4218;p7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9" name="Google Shape;4219;p75"/>
            <p:cNvGrpSpPr/>
            <p:nvPr/>
          </p:nvGrpSpPr>
          <p:grpSpPr>
            <a:xfrm>
              <a:off x="2205895" y="3637269"/>
              <a:ext cx="1089848" cy="724993"/>
              <a:chOff x="2205895" y="3637269"/>
              <a:chExt cx="1089848" cy="724993"/>
            </a:xfrm>
          </p:grpSpPr>
          <p:sp>
            <p:nvSpPr>
              <p:cNvPr id="4220" name="Google Shape;4220;p7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6" name="Google Shape;4226;p7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27" name="Google Shape;4227;p7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228" name="Google Shape;4228;p75"/>
            <p:cNvGrpSpPr/>
            <p:nvPr/>
          </p:nvGrpSpPr>
          <p:grpSpPr>
            <a:xfrm>
              <a:off x="3173850" y="3779426"/>
              <a:ext cx="145679" cy="70048"/>
              <a:chOff x="3173850" y="3779426"/>
              <a:chExt cx="145679" cy="70048"/>
            </a:xfrm>
          </p:grpSpPr>
          <p:cxnSp>
            <p:nvCxnSpPr>
              <p:cNvPr id="4229" name="Google Shape;4229;p7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230" name="Google Shape;4230;p7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75"/>
            <p:cNvGrpSpPr/>
            <p:nvPr/>
          </p:nvGrpSpPr>
          <p:grpSpPr>
            <a:xfrm>
              <a:off x="2183288" y="4139483"/>
              <a:ext cx="145133" cy="70048"/>
              <a:chOff x="2183288" y="4139483"/>
              <a:chExt cx="145133" cy="70048"/>
            </a:xfrm>
          </p:grpSpPr>
          <p:cxnSp>
            <p:nvCxnSpPr>
              <p:cNvPr id="4232" name="Google Shape;4232;p7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233" name="Google Shape;4233;p7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4" name="Google Shape;4234;p7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35" name="Google Shape;4235;p7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236" name="Google Shape;4236;p75"/>
            <p:cNvGrpSpPr/>
            <p:nvPr/>
          </p:nvGrpSpPr>
          <p:grpSpPr>
            <a:xfrm>
              <a:off x="2943836" y="4268886"/>
              <a:ext cx="60717" cy="122559"/>
              <a:chOff x="2943836" y="4268886"/>
              <a:chExt cx="60717" cy="122559"/>
            </a:xfrm>
          </p:grpSpPr>
          <p:sp>
            <p:nvSpPr>
              <p:cNvPr id="4237" name="Google Shape;4237;p7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38" name="Google Shape;4238;p7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239" name="Google Shape;4239;p75"/>
          <p:cNvGrpSpPr/>
          <p:nvPr/>
        </p:nvGrpSpPr>
        <p:grpSpPr>
          <a:xfrm>
            <a:off x="3409981" y="1496104"/>
            <a:ext cx="1675870" cy="758251"/>
            <a:chOff x="3530532" y="1496185"/>
            <a:chExt cx="1562000" cy="706730"/>
          </a:xfrm>
        </p:grpSpPr>
        <p:cxnSp>
          <p:nvCxnSpPr>
            <p:cNvPr id="4240" name="Google Shape;4240;p7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241" name="Google Shape;4241;p75"/>
            <p:cNvGrpSpPr/>
            <p:nvPr/>
          </p:nvGrpSpPr>
          <p:grpSpPr>
            <a:xfrm>
              <a:off x="3530532" y="1496185"/>
              <a:ext cx="323430" cy="463587"/>
              <a:chOff x="3530532" y="1496185"/>
              <a:chExt cx="323430" cy="463587"/>
            </a:xfrm>
          </p:grpSpPr>
          <p:grpSp>
            <p:nvGrpSpPr>
              <p:cNvPr id="4242" name="Google Shape;4242;p75"/>
              <p:cNvGrpSpPr/>
              <p:nvPr/>
            </p:nvGrpSpPr>
            <p:grpSpPr>
              <a:xfrm>
                <a:off x="3567462" y="1496185"/>
                <a:ext cx="286500" cy="361376"/>
                <a:chOff x="3567462" y="1496185"/>
                <a:chExt cx="286500" cy="361376"/>
              </a:xfrm>
            </p:grpSpPr>
            <p:cxnSp>
              <p:nvCxnSpPr>
                <p:cNvPr id="4243" name="Google Shape;4243;p7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244" name="Google Shape;4244;p7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5" name="Google Shape;4245;p7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75"/>
            <p:cNvGrpSpPr/>
            <p:nvPr/>
          </p:nvGrpSpPr>
          <p:grpSpPr>
            <a:xfrm>
              <a:off x="3891569" y="1779209"/>
              <a:ext cx="323945" cy="423706"/>
              <a:chOff x="3891569" y="1779209"/>
              <a:chExt cx="323945" cy="423706"/>
            </a:xfrm>
          </p:grpSpPr>
          <p:grpSp>
            <p:nvGrpSpPr>
              <p:cNvPr id="4247" name="Google Shape;4247;p75"/>
              <p:cNvGrpSpPr/>
              <p:nvPr/>
            </p:nvGrpSpPr>
            <p:grpSpPr>
              <a:xfrm>
                <a:off x="3929014" y="1881638"/>
                <a:ext cx="286500" cy="321278"/>
                <a:chOff x="3929014" y="1881638"/>
                <a:chExt cx="286500" cy="321278"/>
              </a:xfrm>
            </p:grpSpPr>
            <p:cxnSp>
              <p:nvCxnSpPr>
                <p:cNvPr id="4248" name="Google Shape;4248;p7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249" name="Google Shape;4249;p7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7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1" name="Google Shape;4251;p75"/>
            <p:cNvGrpSpPr/>
            <p:nvPr/>
          </p:nvGrpSpPr>
          <p:grpSpPr>
            <a:xfrm>
              <a:off x="4252606" y="1496185"/>
              <a:ext cx="324721" cy="463587"/>
              <a:chOff x="4252606" y="1496185"/>
              <a:chExt cx="324721" cy="463587"/>
            </a:xfrm>
          </p:grpSpPr>
          <p:grpSp>
            <p:nvGrpSpPr>
              <p:cNvPr id="4252" name="Google Shape;4252;p75"/>
              <p:cNvGrpSpPr/>
              <p:nvPr/>
            </p:nvGrpSpPr>
            <p:grpSpPr>
              <a:xfrm>
                <a:off x="4290828" y="1496185"/>
                <a:ext cx="286500" cy="361376"/>
                <a:chOff x="4290828" y="1496185"/>
                <a:chExt cx="286500" cy="361376"/>
              </a:xfrm>
            </p:grpSpPr>
            <p:cxnSp>
              <p:nvCxnSpPr>
                <p:cNvPr id="4253" name="Google Shape;4253;p7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254" name="Google Shape;4254;p7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7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75"/>
            <p:cNvGrpSpPr/>
            <p:nvPr/>
          </p:nvGrpSpPr>
          <p:grpSpPr>
            <a:xfrm>
              <a:off x="4613643" y="1763716"/>
              <a:ext cx="325308" cy="439200"/>
              <a:chOff x="4613643" y="1763716"/>
              <a:chExt cx="325308" cy="439200"/>
            </a:xfrm>
          </p:grpSpPr>
          <p:grpSp>
            <p:nvGrpSpPr>
              <p:cNvPr id="4257" name="Google Shape;4257;p75"/>
              <p:cNvGrpSpPr/>
              <p:nvPr/>
            </p:nvGrpSpPr>
            <p:grpSpPr>
              <a:xfrm>
                <a:off x="4652451" y="1879538"/>
                <a:ext cx="286500" cy="323378"/>
                <a:chOff x="4652451" y="1879538"/>
                <a:chExt cx="286500" cy="323378"/>
              </a:xfrm>
            </p:grpSpPr>
            <p:cxnSp>
              <p:nvCxnSpPr>
                <p:cNvPr id="4258" name="Google Shape;4258;p7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259" name="Google Shape;4259;p7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0" name="Google Shape;4260;p7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1" name="Google Shape;4261;p75"/>
          <p:cNvGrpSpPr/>
          <p:nvPr/>
        </p:nvGrpSpPr>
        <p:grpSpPr>
          <a:xfrm>
            <a:off x="3421841" y="2349730"/>
            <a:ext cx="1652173" cy="391517"/>
            <a:chOff x="3512551" y="2358270"/>
            <a:chExt cx="1597383" cy="378533"/>
          </a:xfrm>
        </p:grpSpPr>
        <p:cxnSp>
          <p:nvCxnSpPr>
            <p:cNvPr id="4262" name="Google Shape;4262;p75"/>
            <p:cNvCxnSpPr>
              <a:stCxn id="4263" idx="6"/>
              <a:endCxn id="426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265" name="Google Shape;4265;p75"/>
            <p:cNvGrpSpPr/>
            <p:nvPr/>
          </p:nvGrpSpPr>
          <p:grpSpPr>
            <a:xfrm>
              <a:off x="3512551" y="2358270"/>
              <a:ext cx="225647" cy="307714"/>
              <a:chOff x="2182679" y="2004714"/>
              <a:chExt cx="792300" cy="1080458"/>
            </a:xfrm>
          </p:grpSpPr>
          <p:cxnSp>
            <p:nvCxnSpPr>
              <p:cNvPr id="4266" name="Google Shape;4266;p75"/>
              <p:cNvCxnSpPr>
                <a:stCxn id="426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63" name="Google Shape;4263;p7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75"/>
            <p:cNvGrpSpPr/>
            <p:nvPr/>
          </p:nvGrpSpPr>
          <p:grpSpPr>
            <a:xfrm>
              <a:off x="3969644" y="2440153"/>
              <a:ext cx="225853" cy="296651"/>
              <a:chOff x="3775710" y="1729289"/>
              <a:chExt cx="136500" cy="179289"/>
            </a:xfrm>
          </p:grpSpPr>
          <p:cxnSp>
            <p:nvCxnSpPr>
              <p:cNvPr id="4269" name="Google Shape;4269;p7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270" name="Google Shape;4270;p7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75"/>
            <p:cNvGrpSpPr/>
            <p:nvPr/>
          </p:nvGrpSpPr>
          <p:grpSpPr>
            <a:xfrm>
              <a:off x="4427051" y="2358270"/>
              <a:ext cx="225647" cy="307714"/>
              <a:chOff x="5393704" y="2004714"/>
              <a:chExt cx="792300" cy="1080458"/>
            </a:xfrm>
          </p:grpSpPr>
          <p:cxnSp>
            <p:nvCxnSpPr>
              <p:cNvPr id="4273" name="Google Shape;4273;p75"/>
              <p:cNvCxnSpPr>
                <a:stCxn id="427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75" name="Google Shape;4275;p7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6" name="Google Shape;4276;p75"/>
            <p:cNvGrpSpPr/>
            <p:nvPr/>
          </p:nvGrpSpPr>
          <p:grpSpPr>
            <a:xfrm>
              <a:off x="4884287" y="2440252"/>
              <a:ext cx="225647" cy="296532"/>
              <a:chOff x="6999166" y="2292572"/>
              <a:chExt cx="792300" cy="1041192"/>
            </a:xfrm>
          </p:grpSpPr>
          <p:cxnSp>
            <p:nvCxnSpPr>
              <p:cNvPr id="4277" name="Google Shape;4277;p7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264" name="Google Shape;4264;p7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9" name="Google Shape;4279;p75"/>
          <p:cNvGrpSpPr/>
          <p:nvPr/>
        </p:nvGrpSpPr>
        <p:grpSpPr>
          <a:xfrm>
            <a:off x="6842649" y="1185930"/>
            <a:ext cx="1581844" cy="732818"/>
            <a:chOff x="634175" y="2986275"/>
            <a:chExt cx="3147949" cy="1458344"/>
          </a:xfrm>
        </p:grpSpPr>
        <p:cxnSp>
          <p:nvCxnSpPr>
            <p:cNvPr id="4280" name="Google Shape;4280;p75"/>
            <p:cNvCxnSpPr>
              <a:stCxn id="4281" idx="4"/>
              <a:endCxn id="428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283" name="Google Shape;4283;p75"/>
            <p:cNvCxnSpPr>
              <a:stCxn id="4282" idx="0"/>
              <a:endCxn id="428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85" name="Google Shape;4285;p75"/>
            <p:cNvCxnSpPr>
              <a:stCxn id="4284" idx="4"/>
              <a:endCxn id="428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87" name="Google Shape;4287;p75"/>
            <p:cNvCxnSpPr>
              <a:stCxn id="4286" idx="0"/>
              <a:endCxn id="428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288" name="Google Shape;4288;p7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84" name="Google Shape;4284;p7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81" name="Google Shape;4281;p7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86" name="Google Shape;4286;p7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82" name="Google Shape;4282;p7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289" name="Google Shape;4289;p75"/>
          <p:cNvGrpSpPr/>
          <p:nvPr/>
        </p:nvGrpSpPr>
        <p:grpSpPr>
          <a:xfrm>
            <a:off x="3410364" y="2880240"/>
            <a:ext cx="1675128" cy="313674"/>
            <a:chOff x="998425" y="1182125"/>
            <a:chExt cx="1065400" cy="199500"/>
          </a:xfrm>
        </p:grpSpPr>
        <p:sp>
          <p:nvSpPr>
            <p:cNvPr id="4290" name="Google Shape;4290;p7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75"/>
          <p:cNvGrpSpPr/>
          <p:nvPr/>
        </p:nvGrpSpPr>
        <p:grpSpPr>
          <a:xfrm>
            <a:off x="3410363" y="3836206"/>
            <a:ext cx="1675129" cy="525345"/>
            <a:chOff x="5194708" y="3484366"/>
            <a:chExt cx="3148148" cy="987304"/>
          </a:xfrm>
        </p:grpSpPr>
        <p:grpSp>
          <p:nvGrpSpPr>
            <p:cNvPr id="4296" name="Google Shape;4296;p75"/>
            <p:cNvGrpSpPr/>
            <p:nvPr/>
          </p:nvGrpSpPr>
          <p:grpSpPr>
            <a:xfrm>
              <a:off x="7531521" y="3484366"/>
              <a:ext cx="811335" cy="987304"/>
              <a:chOff x="3379425" y="1617275"/>
              <a:chExt cx="1090650" cy="1327200"/>
            </a:xfrm>
          </p:grpSpPr>
          <p:sp>
            <p:nvSpPr>
              <p:cNvPr id="4297" name="Google Shape;4297;p7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75"/>
            <p:cNvGrpSpPr/>
            <p:nvPr/>
          </p:nvGrpSpPr>
          <p:grpSpPr>
            <a:xfrm>
              <a:off x="6752546" y="3484366"/>
              <a:ext cx="811428" cy="987304"/>
              <a:chOff x="2332275" y="1617275"/>
              <a:chExt cx="1090775" cy="1327200"/>
            </a:xfrm>
          </p:grpSpPr>
          <p:sp>
            <p:nvSpPr>
              <p:cNvPr id="4301" name="Google Shape;4301;p7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75"/>
            <p:cNvGrpSpPr/>
            <p:nvPr/>
          </p:nvGrpSpPr>
          <p:grpSpPr>
            <a:xfrm>
              <a:off x="5973664" y="3484366"/>
              <a:ext cx="811335" cy="987304"/>
              <a:chOff x="1285250" y="1617275"/>
              <a:chExt cx="1090650" cy="1327200"/>
            </a:xfrm>
          </p:grpSpPr>
          <p:sp>
            <p:nvSpPr>
              <p:cNvPr id="4305" name="Google Shape;4305;p7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75"/>
            <p:cNvGrpSpPr/>
            <p:nvPr/>
          </p:nvGrpSpPr>
          <p:grpSpPr>
            <a:xfrm>
              <a:off x="5194708" y="3484366"/>
              <a:ext cx="811409" cy="987304"/>
              <a:chOff x="238125" y="1617275"/>
              <a:chExt cx="1090750" cy="1327200"/>
            </a:xfrm>
          </p:grpSpPr>
          <p:sp>
            <p:nvSpPr>
              <p:cNvPr id="4309" name="Google Shape;4309;p7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12" name="Google Shape;4312;p75"/>
          <p:cNvGrpSpPr/>
          <p:nvPr/>
        </p:nvGrpSpPr>
        <p:grpSpPr>
          <a:xfrm>
            <a:off x="6844048" y="2482095"/>
            <a:ext cx="1579046" cy="522230"/>
            <a:chOff x="6853641" y="2534077"/>
            <a:chExt cx="1515545" cy="501229"/>
          </a:xfrm>
        </p:grpSpPr>
        <p:grpSp>
          <p:nvGrpSpPr>
            <p:cNvPr id="4313" name="Google Shape;4313;p75"/>
            <p:cNvGrpSpPr/>
            <p:nvPr/>
          </p:nvGrpSpPr>
          <p:grpSpPr>
            <a:xfrm>
              <a:off x="6853641" y="2618923"/>
              <a:ext cx="1515545" cy="324556"/>
              <a:chOff x="6853641" y="2618923"/>
              <a:chExt cx="1515545" cy="324556"/>
            </a:xfrm>
          </p:grpSpPr>
          <p:sp>
            <p:nvSpPr>
              <p:cNvPr id="4314" name="Google Shape;4314;p7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9" name="Google Shape;4319;p7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75"/>
          <p:cNvGrpSpPr/>
          <p:nvPr/>
        </p:nvGrpSpPr>
        <p:grpSpPr>
          <a:xfrm>
            <a:off x="3438940" y="3357136"/>
            <a:ext cx="1617976" cy="346616"/>
            <a:chOff x="1808063" y="4294338"/>
            <a:chExt cx="3370782" cy="721817"/>
          </a:xfrm>
        </p:grpSpPr>
        <p:sp>
          <p:nvSpPr>
            <p:cNvPr id="4325" name="Google Shape;4325;p7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5" name="Google Shape;4335;p75"/>
          <p:cNvGrpSpPr/>
          <p:nvPr/>
        </p:nvGrpSpPr>
        <p:grpSpPr>
          <a:xfrm>
            <a:off x="5264936" y="4023886"/>
            <a:ext cx="1417067" cy="350605"/>
            <a:chOff x="4234950" y="2101012"/>
            <a:chExt cx="4219974" cy="1044090"/>
          </a:xfrm>
        </p:grpSpPr>
        <p:sp>
          <p:nvSpPr>
            <p:cNvPr id="4336" name="Google Shape;4336;p7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75"/>
          <p:cNvGrpSpPr/>
          <p:nvPr/>
        </p:nvGrpSpPr>
        <p:grpSpPr>
          <a:xfrm>
            <a:off x="6840408" y="2014643"/>
            <a:ext cx="1586327" cy="371557"/>
            <a:chOff x="1247650" y="2075423"/>
            <a:chExt cx="6648477" cy="1557238"/>
          </a:xfrm>
        </p:grpSpPr>
        <p:sp>
          <p:nvSpPr>
            <p:cNvPr id="4353" name="Google Shape;4353;p7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9" name="Google Shape;4359;p75"/>
          <p:cNvGrpSpPr/>
          <p:nvPr/>
        </p:nvGrpSpPr>
        <p:grpSpPr>
          <a:xfrm>
            <a:off x="5271678" y="1167833"/>
            <a:ext cx="1415601" cy="1648533"/>
            <a:chOff x="1839112" y="2209163"/>
            <a:chExt cx="1918159" cy="2233784"/>
          </a:xfrm>
        </p:grpSpPr>
        <p:sp>
          <p:nvSpPr>
            <p:cNvPr id="4360" name="Google Shape;4360;p7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63" name="Google Shape;4363;p75"/>
            <p:cNvCxnSpPr>
              <a:stCxn id="4360" idx="6"/>
              <a:endCxn id="436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64" name="Google Shape;4364;p75"/>
            <p:cNvCxnSpPr>
              <a:stCxn id="4361" idx="4"/>
              <a:endCxn id="436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366" name="Google Shape;4366;p75"/>
            <p:cNvCxnSpPr>
              <a:stCxn id="4365" idx="6"/>
              <a:endCxn id="436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67" name="Google Shape;4367;p75"/>
            <p:cNvCxnSpPr>
              <a:stCxn id="4362" idx="4"/>
              <a:endCxn id="436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365" name="Google Shape;4365;p7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70" name="Google Shape;4370;p75"/>
            <p:cNvCxnSpPr>
              <a:endCxn id="436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371" name="Google Shape;4371;p75"/>
          <p:cNvGrpSpPr/>
          <p:nvPr/>
        </p:nvGrpSpPr>
        <p:grpSpPr>
          <a:xfrm>
            <a:off x="3428944" y="1185917"/>
            <a:ext cx="1637968" cy="154942"/>
            <a:chOff x="238125" y="2506075"/>
            <a:chExt cx="7115411" cy="673075"/>
          </a:xfrm>
        </p:grpSpPr>
        <p:sp>
          <p:nvSpPr>
            <p:cNvPr id="4372" name="Google Shape;4372;p7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7" name="Google Shape;4377;p75"/>
          <p:cNvGrpSpPr/>
          <p:nvPr/>
        </p:nvGrpSpPr>
        <p:grpSpPr>
          <a:xfrm>
            <a:off x="1969680" y="1500635"/>
            <a:ext cx="1262932" cy="785408"/>
            <a:chOff x="548861" y="389676"/>
            <a:chExt cx="3843371" cy="2390163"/>
          </a:xfrm>
        </p:grpSpPr>
        <p:cxnSp>
          <p:nvCxnSpPr>
            <p:cNvPr id="4378" name="Google Shape;4378;p7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79" name="Google Shape;4379;p7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80" name="Google Shape;4380;p7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81" name="Google Shape;4381;p7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382" name="Google Shape;4382;p7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383" name="Google Shape;4383;p7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84" name="Google Shape;4384;p7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385" name="Google Shape;4385;p7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75"/>
          <p:cNvGrpSpPr/>
          <p:nvPr/>
        </p:nvGrpSpPr>
        <p:grpSpPr>
          <a:xfrm>
            <a:off x="757812" y="2607512"/>
            <a:ext cx="1412054" cy="633562"/>
            <a:chOff x="1187400" y="2529299"/>
            <a:chExt cx="6769193" cy="2241903"/>
          </a:xfrm>
        </p:grpSpPr>
        <p:sp>
          <p:nvSpPr>
            <p:cNvPr id="4392" name="Google Shape;4392;p7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393" name="Google Shape;4393;p7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4" name="Google Shape;4394;p7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5" name="Google Shape;4395;p7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6" name="Google Shape;4396;p7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7" name="Google Shape;4397;p7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98" name="Google Shape;4398;p7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399" name="Google Shape;4399;p75"/>
            <p:cNvCxnSpPr>
              <a:stCxn id="4392" idx="2"/>
              <a:endCxn id="439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0" name="Google Shape;4400;p75"/>
            <p:cNvCxnSpPr>
              <a:stCxn id="4394" idx="0"/>
              <a:endCxn id="439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1" name="Google Shape;4401;p75"/>
            <p:cNvCxnSpPr>
              <a:stCxn id="4394" idx="2"/>
              <a:endCxn id="439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2" name="Google Shape;4402;p75"/>
            <p:cNvCxnSpPr>
              <a:stCxn id="4395" idx="0"/>
              <a:endCxn id="439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3" name="Google Shape;4403;p75"/>
            <p:cNvCxnSpPr>
              <a:stCxn id="4393" idx="2"/>
              <a:endCxn id="439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404" name="Google Shape;4404;p75"/>
            <p:cNvCxnSpPr>
              <a:stCxn id="4397" idx="0"/>
              <a:endCxn id="439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405" name="Google Shape;4405;p75"/>
          <p:cNvGrpSpPr/>
          <p:nvPr/>
        </p:nvGrpSpPr>
        <p:grpSpPr>
          <a:xfrm>
            <a:off x="6844058" y="3100221"/>
            <a:ext cx="1579035" cy="540873"/>
            <a:chOff x="6895650" y="3126697"/>
            <a:chExt cx="1436662" cy="492105"/>
          </a:xfrm>
        </p:grpSpPr>
        <p:sp>
          <p:nvSpPr>
            <p:cNvPr id="4406" name="Google Shape;4406;p7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1" name="Google Shape;4411;p75"/>
            <p:cNvGrpSpPr/>
            <p:nvPr/>
          </p:nvGrpSpPr>
          <p:grpSpPr>
            <a:xfrm>
              <a:off x="6995957" y="3335810"/>
              <a:ext cx="1230393" cy="71754"/>
              <a:chOff x="6995957" y="3287964"/>
              <a:chExt cx="1230393" cy="71754"/>
            </a:xfrm>
          </p:grpSpPr>
          <p:sp>
            <p:nvSpPr>
              <p:cNvPr id="4412" name="Google Shape;4412;p7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17" name="Google Shape;4417;p75"/>
          <p:cNvGrpSpPr/>
          <p:nvPr/>
        </p:nvGrpSpPr>
        <p:grpSpPr>
          <a:xfrm>
            <a:off x="6842640" y="3736984"/>
            <a:ext cx="1581862" cy="650625"/>
            <a:chOff x="6777990" y="3710194"/>
            <a:chExt cx="1646915" cy="677382"/>
          </a:xfrm>
        </p:grpSpPr>
        <p:grpSp>
          <p:nvGrpSpPr>
            <p:cNvPr id="4418" name="Google Shape;4418;p75"/>
            <p:cNvGrpSpPr/>
            <p:nvPr/>
          </p:nvGrpSpPr>
          <p:grpSpPr>
            <a:xfrm>
              <a:off x="6777990" y="3874492"/>
              <a:ext cx="411129" cy="513083"/>
              <a:chOff x="6777990" y="3874492"/>
              <a:chExt cx="411129" cy="513083"/>
            </a:xfrm>
          </p:grpSpPr>
          <p:cxnSp>
            <p:nvCxnSpPr>
              <p:cNvPr id="4419" name="Google Shape;4419;p7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20" name="Google Shape;4420;p7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75"/>
            <p:cNvGrpSpPr/>
            <p:nvPr/>
          </p:nvGrpSpPr>
          <p:grpSpPr>
            <a:xfrm>
              <a:off x="7188425" y="3710194"/>
              <a:ext cx="411123" cy="520535"/>
              <a:chOff x="7188425" y="3710194"/>
              <a:chExt cx="411123" cy="520535"/>
            </a:xfrm>
          </p:grpSpPr>
          <p:cxnSp>
            <p:nvCxnSpPr>
              <p:cNvPr id="4422" name="Google Shape;4422;p7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23" name="Google Shape;4423;p7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75"/>
            <p:cNvGrpSpPr/>
            <p:nvPr/>
          </p:nvGrpSpPr>
          <p:grpSpPr>
            <a:xfrm>
              <a:off x="7603341" y="3874492"/>
              <a:ext cx="411474" cy="513083"/>
              <a:chOff x="7603341" y="3874492"/>
              <a:chExt cx="411474" cy="513083"/>
            </a:xfrm>
          </p:grpSpPr>
          <p:cxnSp>
            <p:nvCxnSpPr>
              <p:cNvPr id="4425" name="Google Shape;4425;p7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26" name="Google Shape;4426;p7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75"/>
            <p:cNvGrpSpPr/>
            <p:nvPr/>
          </p:nvGrpSpPr>
          <p:grpSpPr>
            <a:xfrm>
              <a:off x="8013776" y="3722847"/>
              <a:ext cx="411129" cy="507881"/>
              <a:chOff x="8013776" y="3722847"/>
              <a:chExt cx="411129" cy="507881"/>
            </a:xfrm>
          </p:grpSpPr>
          <p:cxnSp>
            <p:nvCxnSpPr>
              <p:cNvPr id="4428" name="Google Shape;4428;p7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429" name="Google Shape;4429;p7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0" name="Google Shape;4430;p75"/>
          <p:cNvGrpSpPr/>
          <p:nvPr/>
        </p:nvGrpSpPr>
        <p:grpSpPr>
          <a:xfrm>
            <a:off x="5262155" y="2909824"/>
            <a:ext cx="1421889" cy="1020603"/>
            <a:chOff x="5190863" y="2824811"/>
            <a:chExt cx="1544860" cy="1108869"/>
          </a:xfrm>
        </p:grpSpPr>
        <p:grpSp>
          <p:nvGrpSpPr>
            <p:cNvPr id="4431" name="Google Shape;4431;p75"/>
            <p:cNvGrpSpPr/>
            <p:nvPr/>
          </p:nvGrpSpPr>
          <p:grpSpPr>
            <a:xfrm>
              <a:off x="5938695" y="3176919"/>
              <a:ext cx="685761" cy="404739"/>
              <a:chOff x="5938695" y="3176919"/>
              <a:chExt cx="685761" cy="404739"/>
            </a:xfrm>
          </p:grpSpPr>
          <p:grpSp>
            <p:nvGrpSpPr>
              <p:cNvPr id="4432" name="Google Shape;4432;p75"/>
              <p:cNvGrpSpPr/>
              <p:nvPr/>
            </p:nvGrpSpPr>
            <p:grpSpPr>
              <a:xfrm>
                <a:off x="5938695" y="3176919"/>
                <a:ext cx="685761" cy="404739"/>
                <a:chOff x="5938695" y="3176919"/>
                <a:chExt cx="685761" cy="404739"/>
              </a:xfrm>
            </p:grpSpPr>
            <p:sp>
              <p:nvSpPr>
                <p:cNvPr id="4433" name="Google Shape;4433;p7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5" name="Google Shape;4435;p7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75"/>
            <p:cNvGrpSpPr/>
            <p:nvPr/>
          </p:nvGrpSpPr>
          <p:grpSpPr>
            <a:xfrm>
              <a:off x="5305233" y="3176835"/>
              <a:ext cx="685971" cy="404655"/>
              <a:chOff x="5305233" y="3176835"/>
              <a:chExt cx="685971" cy="404655"/>
            </a:xfrm>
          </p:grpSpPr>
          <p:grpSp>
            <p:nvGrpSpPr>
              <p:cNvPr id="4437" name="Google Shape;4437;p75"/>
              <p:cNvGrpSpPr/>
              <p:nvPr/>
            </p:nvGrpSpPr>
            <p:grpSpPr>
              <a:xfrm>
                <a:off x="5305233" y="3176835"/>
                <a:ext cx="685971" cy="404655"/>
                <a:chOff x="5305233" y="3176835"/>
                <a:chExt cx="685971" cy="404655"/>
              </a:xfrm>
            </p:grpSpPr>
            <p:sp>
              <p:nvSpPr>
                <p:cNvPr id="4438" name="Google Shape;4438;p7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0" name="Google Shape;4440;p7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1" name="Google Shape;4441;p7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2" name="Google Shape;4442;p75"/>
            <p:cNvGrpSpPr/>
            <p:nvPr/>
          </p:nvGrpSpPr>
          <p:grpSpPr>
            <a:xfrm>
              <a:off x="5657361" y="2824811"/>
              <a:ext cx="1078361" cy="404655"/>
              <a:chOff x="5657361" y="2824811"/>
              <a:chExt cx="1078361" cy="404655"/>
            </a:xfrm>
          </p:grpSpPr>
          <p:grpSp>
            <p:nvGrpSpPr>
              <p:cNvPr id="4443" name="Google Shape;4443;p75"/>
              <p:cNvGrpSpPr/>
              <p:nvPr/>
            </p:nvGrpSpPr>
            <p:grpSpPr>
              <a:xfrm>
                <a:off x="5657361" y="2824811"/>
                <a:ext cx="1078361" cy="404655"/>
                <a:chOff x="5657361" y="2824811"/>
                <a:chExt cx="1078361" cy="404655"/>
              </a:xfrm>
            </p:grpSpPr>
            <p:grpSp>
              <p:nvGrpSpPr>
                <p:cNvPr id="4444" name="Google Shape;4444;p75"/>
                <p:cNvGrpSpPr/>
                <p:nvPr/>
              </p:nvGrpSpPr>
              <p:grpSpPr>
                <a:xfrm>
                  <a:off x="5938485" y="2824811"/>
                  <a:ext cx="797237" cy="404655"/>
                  <a:chOff x="5938485" y="2824811"/>
                  <a:chExt cx="797237" cy="404655"/>
                </a:xfrm>
              </p:grpSpPr>
              <p:sp>
                <p:nvSpPr>
                  <p:cNvPr id="4445" name="Google Shape;4445;p7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7" name="Google Shape;4447;p7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8" name="Google Shape;4448;p7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9" name="Google Shape;4449;p75"/>
            <p:cNvGrpSpPr/>
            <p:nvPr/>
          </p:nvGrpSpPr>
          <p:grpSpPr>
            <a:xfrm>
              <a:off x="5190863" y="3528942"/>
              <a:ext cx="1078026" cy="404739"/>
              <a:chOff x="5190863" y="3528942"/>
              <a:chExt cx="1078026" cy="404739"/>
            </a:xfrm>
          </p:grpSpPr>
          <p:sp>
            <p:nvSpPr>
              <p:cNvPr id="4450" name="Google Shape;4450;p7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1" name="Google Shape;4451;p75"/>
              <p:cNvGrpSpPr/>
              <p:nvPr/>
            </p:nvGrpSpPr>
            <p:grpSpPr>
              <a:xfrm>
                <a:off x="5190863" y="3528942"/>
                <a:ext cx="1078026" cy="404739"/>
                <a:chOff x="5190863" y="3528942"/>
                <a:chExt cx="1078026" cy="404739"/>
              </a:xfrm>
            </p:grpSpPr>
            <p:sp>
              <p:nvSpPr>
                <p:cNvPr id="4452" name="Google Shape;4452;p7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54" name="Google Shape;4454;p75"/>
          <p:cNvGrpSpPr/>
          <p:nvPr/>
        </p:nvGrpSpPr>
        <p:grpSpPr>
          <a:xfrm>
            <a:off x="728162" y="1474292"/>
            <a:ext cx="1086719" cy="879487"/>
            <a:chOff x="803162" y="1474292"/>
            <a:chExt cx="1086719" cy="879487"/>
          </a:xfrm>
        </p:grpSpPr>
        <p:grpSp>
          <p:nvGrpSpPr>
            <p:cNvPr id="4455" name="Google Shape;4455;p75"/>
            <p:cNvGrpSpPr/>
            <p:nvPr/>
          </p:nvGrpSpPr>
          <p:grpSpPr>
            <a:xfrm>
              <a:off x="803162" y="1625948"/>
              <a:ext cx="445856" cy="576579"/>
              <a:chOff x="803162" y="1625948"/>
              <a:chExt cx="445856" cy="576579"/>
            </a:xfrm>
          </p:grpSpPr>
          <p:sp>
            <p:nvSpPr>
              <p:cNvPr id="4456" name="Google Shape;4456;p7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7" name="Google Shape;4457;p75"/>
              <p:cNvGrpSpPr/>
              <p:nvPr/>
            </p:nvGrpSpPr>
            <p:grpSpPr>
              <a:xfrm>
                <a:off x="1056023" y="1625948"/>
                <a:ext cx="192995" cy="576579"/>
                <a:chOff x="1056023" y="1625948"/>
                <a:chExt cx="192995" cy="576579"/>
              </a:xfrm>
            </p:grpSpPr>
            <p:sp>
              <p:nvSpPr>
                <p:cNvPr id="4458" name="Google Shape;4458;p7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3" name="Google Shape;4463;p75"/>
            <p:cNvGrpSpPr/>
            <p:nvPr/>
          </p:nvGrpSpPr>
          <p:grpSpPr>
            <a:xfrm>
              <a:off x="1371406" y="1474292"/>
              <a:ext cx="518475" cy="879487"/>
              <a:chOff x="1398231" y="1474292"/>
              <a:chExt cx="518475" cy="879487"/>
            </a:xfrm>
          </p:grpSpPr>
          <p:grpSp>
            <p:nvGrpSpPr>
              <p:cNvPr id="4464" name="Google Shape;4464;p75"/>
              <p:cNvGrpSpPr/>
              <p:nvPr/>
            </p:nvGrpSpPr>
            <p:grpSpPr>
              <a:xfrm>
                <a:off x="1398231" y="1474292"/>
                <a:ext cx="518475" cy="341643"/>
                <a:chOff x="1398231" y="1474292"/>
                <a:chExt cx="518475" cy="341643"/>
              </a:xfrm>
            </p:grpSpPr>
            <p:sp>
              <p:nvSpPr>
                <p:cNvPr id="4465" name="Google Shape;4465;p7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6" name="Google Shape;4466;p75"/>
                <p:cNvGrpSpPr/>
                <p:nvPr/>
              </p:nvGrpSpPr>
              <p:grpSpPr>
                <a:xfrm>
                  <a:off x="1616453" y="1474292"/>
                  <a:ext cx="300253" cy="341643"/>
                  <a:chOff x="1616453" y="1475379"/>
                  <a:chExt cx="300253" cy="341643"/>
                </a:xfrm>
              </p:grpSpPr>
              <p:sp>
                <p:nvSpPr>
                  <p:cNvPr id="4467" name="Google Shape;4467;p7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4" name="Google Shape;4474;p75"/>
                  <p:cNvGrpSpPr/>
                  <p:nvPr/>
                </p:nvGrpSpPr>
                <p:grpSpPr>
                  <a:xfrm>
                    <a:off x="1839639" y="1475379"/>
                    <a:ext cx="77067" cy="341643"/>
                    <a:chOff x="1839639" y="1475379"/>
                    <a:chExt cx="77067" cy="341643"/>
                  </a:xfrm>
                </p:grpSpPr>
                <p:sp>
                  <p:nvSpPr>
                    <p:cNvPr id="4475" name="Google Shape;4475;p7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77" name="Google Shape;4477;p75"/>
              <p:cNvGrpSpPr/>
              <p:nvPr/>
            </p:nvGrpSpPr>
            <p:grpSpPr>
              <a:xfrm>
                <a:off x="1398451" y="2012951"/>
                <a:ext cx="518255" cy="340828"/>
                <a:chOff x="1398451" y="2012951"/>
                <a:chExt cx="518255" cy="340828"/>
              </a:xfrm>
            </p:grpSpPr>
            <p:sp>
              <p:nvSpPr>
                <p:cNvPr id="4478" name="Google Shape;4478;p7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9" name="Google Shape;4479;p75"/>
                <p:cNvGrpSpPr/>
                <p:nvPr/>
              </p:nvGrpSpPr>
              <p:grpSpPr>
                <a:xfrm>
                  <a:off x="1616453" y="2012951"/>
                  <a:ext cx="300253" cy="340828"/>
                  <a:chOff x="1616453" y="2013538"/>
                  <a:chExt cx="300253" cy="340828"/>
                </a:xfrm>
              </p:grpSpPr>
              <p:sp>
                <p:nvSpPr>
                  <p:cNvPr id="4480" name="Google Shape;4480;p7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7" name="Google Shape;4487;p75"/>
                  <p:cNvGrpSpPr/>
                  <p:nvPr/>
                </p:nvGrpSpPr>
                <p:grpSpPr>
                  <a:xfrm>
                    <a:off x="1839639" y="2013538"/>
                    <a:ext cx="77067" cy="340828"/>
                    <a:chOff x="1839639" y="2013538"/>
                    <a:chExt cx="77067" cy="340828"/>
                  </a:xfrm>
                </p:grpSpPr>
                <p:sp>
                  <p:nvSpPr>
                    <p:cNvPr id="4488" name="Google Shape;4488;p7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490" name="Google Shape;4490;p75"/>
          <p:cNvGrpSpPr/>
          <p:nvPr/>
        </p:nvGrpSpPr>
        <p:grpSpPr>
          <a:xfrm>
            <a:off x="724986" y="3605478"/>
            <a:ext cx="1368681" cy="682918"/>
            <a:chOff x="724986" y="3605478"/>
            <a:chExt cx="1368681" cy="682918"/>
          </a:xfrm>
        </p:grpSpPr>
        <p:grpSp>
          <p:nvGrpSpPr>
            <p:cNvPr id="4491" name="Google Shape;4491;p75"/>
            <p:cNvGrpSpPr/>
            <p:nvPr/>
          </p:nvGrpSpPr>
          <p:grpSpPr>
            <a:xfrm>
              <a:off x="1289102" y="3823629"/>
              <a:ext cx="240442" cy="250435"/>
              <a:chOff x="-165066" y="3843615"/>
              <a:chExt cx="221259" cy="230455"/>
            </a:xfrm>
          </p:grpSpPr>
          <p:sp>
            <p:nvSpPr>
              <p:cNvPr id="4492" name="Google Shape;4492;p7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2" name="Google Shape;4512;p75"/>
            <p:cNvGrpSpPr/>
            <p:nvPr/>
          </p:nvGrpSpPr>
          <p:grpSpPr>
            <a:xfrm>
              <a:off x="724986" y="3605478"/>
              <a:ext cx="1368681" cy="682918"/>
              <a:chOff x="724986" y="3605478"/>
              <a:chExt cx="1368681" cy="682918"/>
            </a:xfrm>
          </p:grpSpPr>
          <p:grpSp>
            <p:nvGrpSpPr>
              <p:cNvPr id="4513" name="Google Shape;4513;p75"/>
              <p:cNvGrpSpPr/>
              <p:nvPr/>
            </p:nvGrpSpPr>
            <p:grpSpPr>
              <a:xfrm>
                <a:off x="1498221" y="4047614"/>
                <a:ext cx="529172" cy="240783"/>
                <a:chOff x="1498221" y="4047614"/>
                <a:chExt cx="529172" cy="240783"/>
              </a:xfrm>
            </p:grpSpPr>
            <p:grpSp>
              <p:nvGrpSpPr>
                <p:cNvPr id="4514" name="Google Shape;4514;p75"/>
                <p:cNvGrpSpPr/>
                <p:nvPr/>
              </p:nvGrpSpPr>
              <p:grpSpPr>
                <a:xfrm>
                  <a:off x="1826655" y="4224370"/>
                  <a:ext cx="200738" cy="25631"/>
                  <a:chOff x="1826655" y="4224370"/>
                  <a:chExt cx="200738" cy="25631"/>
                </a:xfrm>
              </p:grpSpPr>
              <p:sp>
                <p:nvSpPr>
                  <p:cNvPr id="4515" name="Google Shape;4515;p7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75"/>
                <p:cNvGrpSpPr/>
                <p:nvPr/>
              </p:nvGrpSpPr>
              <p:grpSpPr>
                <a:xfrm>
                  <a:off x="1498221" y="4047614"/>
                  <a:ext cx="328444" cy="240783"/>
                  <a:chOff x="1498221" y="4047614"/>
                  <a:chExt cx="328444" cy="240783"/>
                </a:xfrm>
              </p:grpSpPr>
              <p:sp>
                <p:nvSpPr>
                  <p:cNvPr id="4518" name="Google Shape;4518;p7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9" name="Google Shape;4519;p75"/>
                  <p:cNvGrpSpPr/>
                  <p:nvPr/>
                </p:nvGrpSpPr>
                <p:grpSpPr>
                  <a:xfrm>
                    <a:off x="1498221" y="4047614"/>
                    <a:ext cx="150566" cy="190416"/>
                    <a:chOff x="1498221" y="4047614"/>
                    <a:chExt cx="150566" cy="190416"/>
                  </a:xfrm>
                </p:grpSpPr>
                <p:sp>
                  <p:nvSpPr>
                    <p:cNvPr id="4520" name="Google Shape;4520;p7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22" name="Google Shape;4522;p75"/>
              <p:cNvGrpSpPr/>
              <p:nvPr/>
            </p:nvGrpSpPr>
            <p:grpSpPr>
              <a:xfrm>
                <a:off x="1560718" y="3800594"/>
                <a:ext cx="532948" cy="302090"/>
                <a:chOff x="1560718" y="3800594"/>
                <a:chExt cx="532948" cy="302090"/>
              </a:xfrm>
            </p:grpSpPr>
            <p:grpSp>
              <p:nvGrpSpPr>
                <p:cNvPr id="4523" name="Google Shape;4523;p75"/>
                <p:cNvGrpSpPr/>
                <p:nvPr/>
              </p:nvGrpSpPr>
              <p:grpSpPr>
                <a:xfrm>
                  <a:off x="1912179" y="3827344"/>
                  <a:ext cx="181487" cy="25631"/>
                  <a:chOff x="1912179" y="3827344"/>
                  <a:chExt cx="181487" cy="25631"/>
                </a:xfrm>
              </p:grpSpPr>
              <p:sp>
                <p:nvSpPr>
                  <p:cNvPr id="4524" name="Google Shape;4524;p7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75"/>
                <p:cNvGrpSpPr/>
                <p:nvPr/>
              </p:nvGrpSpPr>
              <p:grpSpPr>
                <a:xfrm>
                  <a:off x="1912179" y="4044505"/>
                  <a:ext cx="181487" cy="25622"/>
                  <a:chOff x="1912179" y="4044506"/>
                  <a:chExt cx="181487" cy="25622"/>
                </a:xfrm>
              </p:grpSpPr>
              <p:sp>
                <p:nvSpPr>
                  <p:cNvPr id="4527" name="Google Shape;4527;p7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75"/>
                <p:cNvGrpSpPr/>
                <p:nvPr/>
              </p:nvGrpSpPr>
              <p:grpSpPr>
                <a:xfrm>
                  <a:off x="1560718" y="3800594"/>
                  <a:ext cx="351472" cy="302090"/>
                  <a:chOff x="1560718" y="3800594"/>
                  <a:chExt cx="351472" cy="302090"/>
                </a:xfrm>
              </p:grpSpPr>
              <p:grpSp>
                <p:nvGrpSpPr>
                  <p:cNvPr id="4530" name="Google Shape;4530;p75"/>
                  <p:cNvGrpSpPr/>
                  <p:nvPr/>
                </p:nvGrpSpPr>
                <p:grpSpPr>
                  <a:xfrm>
                    <a:off x="1560718" y="3842857"/>
                    <a:ext cx="173586" cy="217131"/>
                    <a:chOff x="1560718" y="3842857"/>
                    <a:chExt cx="173586" cy="217131"/>
                  </a:xfrm>
                </p:grpSpPr>
                <p:sp>
                  <p:nvSpPr>
                    <p:cNvPr id="4531" name="Google Shape;4531;p7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4" name="Google Shape;4534;p7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36" name="Google Shape;4536;p7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7" name="Google Shape;4537;p75"/>
              <p:cNvGrpSpPr/>
              <p:nvPr/>
            </p:nvGrpSpPr>
            <p:grpSpPr>
              <a:xfrm>
                <a:off x="785350" y="3605478"/>
                <a:ext cx="535311" cy="249245"/>
                <a:chOff x="785350" y="3605478"/>
                <a:chExt cx="535311" cy="249245"/>
              </a:xfrm>
            </p:grpSpPr>
            <p:grpSp>
              <p:nvGrpSpPr>
                <p:cNvPr id="4538" name="Google Shape;4538;p75"/>
                <p:cNvGrpSpPr/>
                <p:nvPr/>
              </p:nvGrpSpPr>
              <p:grpSpPr>
                <a:xfrm>
                  <a:off x="785350" y="3605478"/>
                  <a:ext cx="376191" cy="102736"/>
                  <a:chOff x="785350" y="3605478"/>
                  <a:chExt cx="376191" cy="102736"/>
                </a:xfrm>
              </p:grpSpPr>
              <p:sp>
                <p:nvSpPr>
                  <p:cNvPr id="4539" name="Google Shape;4539;p7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75"/>
                <p:cNvGrpSpPr/>
                <p:nvPr/>
              </p:nvGrpSpPr>
              <p:grpSpPr>
                <a:xfrm>
                  <a:off x="1161530" y="3655851"/>
                  <a:ext cx="159131" cy="198872"/>
                  <a:chOff x="1161530" y="3655851"/>
                  <a:chExt cx="159131" cy="198872"/>
                </a:xfrm>
              </p:grpSpPr>
              <p:sp>
                <p:nvSpPr>
                  <p:cNvPr id="4543" name="Google Shape;4543;p7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5" name="Google Shape;4545;p75"/>
              <p:cNvGrpSpPr/>
              <p:nvPr/>
            </p:nvGrpSpPr>
            <p:grpSpPr>
              <a:xfrm>
                <a:off x="785350" y="4047614"/>
                <a:ext cx="535311" cy="240783"/>
                <a:chOff x="785350" y="4047614"/>
                <a:chExt cx="535311" cy="240783"/>
              </a:xfrm>
            </p:grpSpPr>
            <p:grpSp>
              <p:nvGrpSpPr>
                <p:cNvPr id="4546" name="Google Shape;4546;p75"/>
                <p:cNvGrpSpPr/>
                <p:nvPr/>
              </p:nvGrpSpPr>
              <p:grpSpPr>
                <a:xfrm>
                  <a:off x="1161636" y="4047614"/>
                  <a:ext cx="159025" cy="190415"/>
                  <a:chOff x="1161636" y="4047614"/>
                  <a:chExt cx="159025" cy="190415"/>
                </a:xfrm>
              </p:grpSpPr>
              <p:sp>
                <p:nvSpPr>
                  <p:cNvPr id="4547" name="Google Shape;4547;p7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75"/>
                <p:cNvGrpSpPr/>
                <p:nvPr/>
              </p:nvGrpSpPr>
              <p:grpSpPr>
                <a:xfrm>
                  <a:off x="785350" y="4185661"/>
                  <a:ext cx="376191" cy="102736"/>
                  <a:chOff x="785350" y="4185661"/>
                  <a:chExt cx="376191" cy="102736"/>
                </a:xfrm>
              </p:grpSpPr>
              <p:sp>
                <p:nvSpPr>
                  <p:cNvPr id="4550" name="Google Shape;4550;p7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3" name="Google Shape;4553;p75"/>
              <p:cNvGrpSpPr/>
              <p:nvPr/>
            </p:nvGrpSpPr>
            <p:grpSpPr>
              <a:xfrm>
                <a:off x="1501054" y="3605478"/>
                <a:ext cx="526340" cy="249240"/>
                <a:chOff x="1501054" y="3605478"/>
                <a:chExt cx="526340" cy="249240"/>
              </a:xfrm>
            </p:grpSpPr>
            <p:grpSp>
              <p:nvGrpSpPr>
                <p:cNvPr id="4554" name="Google Shape;4554;p75"/>
                <p:cNvGrpSpPr/>
                <p:nvPr/>
              </p:nvGrpSpPr>
              <p:grpSpPr>
                <a:xfrm>
                  <a:off x="1834208" y="3643867"/>
                  <a:ext cx="193185" cy="25622"/>
                  <a:chOff x="1834208" y="3643867"/>
                  <a:chExt cx="193185" cy="25622"/>
                </a:xfrm>
              </p:grpSpPr>
              <p:sp>
                <p:nvSpPr>
                  <p:cNvPr id="4555" name="Google Shape;4555;p7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75"/>
                <p:cNvGrpSpPr/>
                <p:nvPr/>
              </p:nvGrpSpPr>
              <p:grpSpPr>
                <a:xfrm>
                  <a:off x="1501054" y="3605478"/>
                  <a:ext cx="333165" cy="249240"/>
                  <a:chOff x="1501054" y="3605478"/>
                  <a:chExt cx="333165" cy="249240"/>
                </a:xfrm>
              </p:grpSpPr>
              <p:sp>
                <p:nvSpPr>
                  <p:cNvPr id="4558" name="Google Shape;4558;p7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9" name="Google Shape;4559;p75"/>
                  <p:cNvGrpSpPr/>
                  <p:nvPr/>
                </p:nvGrpSpPr>
                <p:grpSpPr>
                  <a:xfrm>
                    <a:off x="1501054" y="3655851"/>
                    <a:ext cx="155286" cy="198867"/>
                    <a:chOff x="1501054" y="3655851"/>
                    <a:chExt cx="155286" cy="198867"/>
                  </a:xfrm>
                </p:grpSpPr>
                <p:sp>
                  <p:nvSpPr>
                    <p:cNvPr id="4560" name="Google Shape;4560;p7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62" name="Google Shape;4562;p75"/>
              <p:cNvGrpSpPr/>
              <p:nvPr/>
            </p:nvGrpSpPr>
            <p:grpSpPr>
              <a:xfrm>
                <a:off x="724986" y="3800594"/>
                <a:ext cx="532950" cy="302090"/>
                <a:chOff x="724986" y="3800594"/>
                <a:chExt cx="532950" cy="302090"/>
              </a:xfrm>
            </p:grpSpPr>
            <p:grpSp>
              <p:nvGrpSpPr>
                <p:cNvPr id="4563" name="Google Shape;4563;p75"/>
                <p:cNvGrpSpPr/>
                <p:nvPr/>
              </p:nvGrpSpPr>
              <p:grpSpPr>
                <a:xfrm>
                  <a:off x="724986" y="4044367"/>
                  <a:ext cx="181314" cy="25626"/>
                  <a:chOff x="724986" y="4044367"/>
                  <a:chExt cx="181314" cy="25626"/>
                </a:xfrm>
              </p:grpSpPr>
              <p:sp>
                <p:nvSpPr>
                  <p:cNvPr id="4564" name="Google Shape;4564;p7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75"/>
                <p:cNvGrpSpPr/>
                <p:nvPr/>
              </p:nvGrpSpPr>
              <p:grpSpPr>
                <a:xfrm>
                  <a:off x="906290" y="3800594"/>
                  <a:ext cx="351646" cy="302090"/>
                  <a:chOff x="906290" y="3800594"/>
                  <a:chExt cx="351646" cy="302090"/>
                </a:xfrm>
              </p:grpSpPr>
              <p:grpSp>
                <p:nvGrpSpPr>
                  <p:cNvPr id="4567" name="Google Shape;4567;p75"/>
                  <p:cNvGrpSpPr/>
                  <p:nvPr/>
                </p:nvGrpSpPr>
                <p:grpSpPr>
                  <a:xfrm>
                    <a:off x="1084172" y="3842857"/>
                    <a:ext cx="173764" cy="217131"/>
                    <a:chOff x="1084172" y="3842857"/>
                    <a:chExt cx="173764" cy="217131"/>
                  </a:xfrm>
                </p:grpSpPr>
                <p:grpSp>
                  <p:nvGrpSpPr>
                    <p:cNvPr id="4568" name="Google Shape;4568;p75"/>
                    <p:cNvGrpSpPr/>
                    <p:nvPr/>
                  </p:nvGrpSpPr>
                  <p:grpSpPr>
                    <a:xfrm>
                      <a:off x="1156862" y="3936509"/>
                      <a:ext cx="101073" cy="25622"/>
                      <a:chOff x="1156862" y="3936509"/>
                      <a:chExt cx="101073" cy="25622"/>
                    </a:xfrm>
                  </p:grpSpPr>
                  <p:sp>
                    <p:nvSpPr>
                      <p:cNvPr id="4569" name="Google Shape;4569;p7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1" name="Google Shape;4571;p7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2" name="Google Shape;4572;p7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4" name="Google Shape;4574;p75"/>
                <p:cNvGrpSpPr/>
                <p:nvPr/>
              </p:nvGrpSpPr>
              <p:grpSpPr>
                <a:xfrm>
                  <a:off x="724986" y="3830189"/>
                  <a:ext cx="189533" cy="25626"/>
                  <a:chOff x="724986" y="3830189"/>
                  <a:chExt cx="189533" cy="25626"/>
                </a:xfrm>
              </p:grpSpPr>
              <p:sp>
                <p:nvSpPr>
                  <p:cNvPr id="4575" name="Google Shape;4575;p7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577" name="Google Shape;4577;p75"/>
          <p:cNvGrpSpPr/>
          <p:nvPr/>
        </p:nvGrpSpPr>
        <p:grpSpPr>
          <a:xfrm>
            <a:off x="2253298" y="2455640"/>
            <a:ext cx="948701" cy="935378"/>
            <a:chOff x="2253298" y="2428317"/>
            <a:chExt cx="948701" cy="935378"/>
          </a:xfrm>
        </p:grpSpPr>
        <p:sp>
          <p:nvSpPr>
            <p:cNvPr id="4578" name="Google Shape;4578;p7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614"/>
        <p:cNvGrpSpPr/>
        <p:nvPr/>
      </p:nvGrpSpPr>
      <p:grpSpPr>
        <a:xfrm>
          <a:off x="0" y="0"/>
          <a:ext cx="0" cy="0"/>
          <a:chOff x="0" y="0"/>
          <a:chExt cx="0" cy="0"/>
        </a:xfrm>
      </p:grpSpPr>
      <p:grpSp>
        <p:nvGrpSpPr>
          <p:cNvPr id="4615" name="Google Shape;4615;p76"/>
          <p:cNvGrpSpPr/>
          <p:nvPr/>
        </p:nvGrpSpPr>
        <p:grpSpPr>
          <a:xfrm>
            <a:off x="3353582" y="1145627"/>
            <a:ext cx="2363393" cy="1017867"/>
            <a:chOff x="3292400" y="1219146"/>
            <a:chExt cx="2615240" cy="1110239"/>
          </a:xfrm>
        </p:grpSpPr>
        <p:sp>
          <p:nvSpPr>
            <p:cNvPr id="4616" name="Google Shape;4616;p7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617" name="Google Shape;4617;p7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18" name="Google Shape;4618;p7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619" name="Google Shape;4619;p7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620" name="Google Shape;4620;p7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621" name="Google Shape;4621;p7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622" name="Google Shape;4622;p7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623" name="Google Shape;4623;p7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624" name="Google Shape;4624;p7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625" name="Google Shape;4625;p7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626" name="Google Shape;4626;p7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627" name="Google Shape;4627;p7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628" name="Google Shape;4628;p7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629" name="Google Shape;4629;p7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630" name="Google Shape;4630;p76"/>
            <p:cNvGrpSpPr/>
            <p:nvPr/>
          </p:nvGrpSpPr>
          <p:grpSpPr>
            <a:xfrm>
              <a:off x="3748438" y="1378608"/>
              <a:ext cx="2159202" cy="903971"/>
              <a:chOff x="1683525" y="2179850"/>
              <a:chExt cx="4519050" cy="2134525"/>
            </a:xfrm>
          </p:grpSpPr>
          <p:sp>
            <p:nvSpPr>
              <p:cNvPr id="4631" name="Google Shape;4631;p7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2" name="Google Shape;4632;p7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3" name="Google Shape;4633;p7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4" name="Google Shape;4634;p7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5" name="Google Shape;4635;p7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6" name="Google Shape;4636;p7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7" name="Google Shape;4637;p7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8" name="Google Shape;4638;p7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39" name="Google Shape;4639;p7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40" name="Google Shape;4640;p7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41" name="Google Shape;4641;p7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642" name="Google Shape;4642;p7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643" name="Google Shape;4643;p76"/>
          <p:cNvGraphicFramePr/>
          <p:nvPr/>
        </p:nvGraphicFramePr>
        <p:xfrm>
          <a:off x="5949675" y="2323100"/>
          <a:ext cx="3000000" cy="3000000"/>
        </p:xfrm>
        <a:graphic>
          <a:graphicData uri="http://schemas.openxmlformats.org/drawingml/2006/table">
            <a:tbl>
              <a:tblPr>
                <a:noFill/>
                <a:tableStyleId>{DA00010F-4E4E-48E7-8538-8669513A5F9B}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644" name="Google Shape;4644;p76"/>
          <p:cNvGrpSpPr/>
          <p:nvPr/>
        </p:nvGrpSpPr>
        <p:grpSpPr>
          <a:xfrm>
            <a:off x="5926924" y="3381697"/>
            <a:ext cx="2519825" cy="1001454"/>
            <a:chOff x="1906114" y="789980"/>
            <a:chExt cx="1487676" cy="606868"/>
          </a:xfrm>
        </p:grpSpPr>
        <p:cxnSp>
          <p:nvCxnSpPr>
            <p:cNvPr id="4645" name="Google Shape;4645;p7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646" name="Google Shape;4646;p7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647" name="Google Shape;4647;p7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648" name="Google Shape;4648;p7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649" name="Google Shape;4649;p7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650" name="Google Shape;4650;p7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651" name="Google Shape;4651;p7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652" name="Google Shape;4652;p7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659" name="Google Shape;4659;p7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660" name="Google Shape;4660;p7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661" name="Google Shape;4661;p7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2" name="Google Shape;4662;p76"/>
          <p:cNvGrpSpPr/>
          <p:nvPr/>
        </p:nvGrpSpPr>
        <p:grpSpPr>
          <a:xfrm>
            <a:off x="726399" y="1190655"/>
            <a:ext cx="2394370" cy="976502"/>
            <a:chOff x="749309" y="1112739"/>
            <a:chExt cx="2371603" cy="976502"/>
          </a:xfrm>
        </p:grpSpPr>
        <p:sp>
          <p:nvSpPr>
            <p:cNvPr id="4663" name="Google Shape;4663;p7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695" name="Google Shape;4695;p76"/>
          <p:cNvGraphicFramePr/>
          <p:nvPr/>
        </p:nvGraphicFramePr>
        <p:xfrm>
          <a:off x="5949700" y="1188950"/>
          <a:ext cx="3000000" cy="3000000"/>
        </p:xfrm>
        <a:graphic>
          <a:graphicData uri="http://schemas.openxmlformats.org/drawingml/2006/table">
            <a:tbl>
              <a:tblPr>
                <a:noFill/>
                <a:tableStyleId>{DA00010F-4E4E-48E7-8538-8669513A5F9B}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696" name="Google Shape;4696;p76"/>
          <p:cNvGraphicFramePr/>
          <p:nvPr/>
        </p:nvGraphicFramePr>
        <p:xfrm>
          <a:off x="3356413" y="2323100"/>
          <a:ext cx="3000000" cy="3000000"/>
        </p:xfrm>
        <a:graphic>
          <a:graphicData uri="http://schemas.openxmlformats.org/drawingml/2006/table">
            <a:tbl>
              <a:tblPr>
                <a:noFill/>
                <a:tableStyleId>{DA00010F-4E4E-48E7-8538-8669513A5F9B}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97" name="Google Shape;4697;p76"/>
          <p:cNvGrpSpPr/>
          <p:nvPr/>
        </p:nvGrpSpPr>
        <p:grpSpPr>
          <a:xfrm>
            <a:off x="4100342" y="2709743"/>
            <a:ext cx="1517436" cy="74460"/>
            <a:chOff x="3980086" y="2804397"/>
            <a:chExt cx="1227600" cy="66900"/>
          </a:xfrm>
        </p:grpSpPr>
        <p:sp>
          <p:nvSpPr>
            <p:cNvPr id="4698" name="Google Shape;4698;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76"/>
          <p:cNvGrpSpPr/>
          <p:nvPr/>
        </p:nvGrpSpPr>
        <p:grpSpPr>
          <a:xfrm>
            <a:off x="4725406" y="3002330"/>
            <a:ext cx="892956" cy="74460"/>
            <a:chOff x="3980086" y="2804397"/>
            <a:chExt cx="1227600" cy="66900"/>
          </a:xfrm>
        </p:grpSpPr>
        <p:sp>
          <p:nvSpPr>
            <p:cNvPr id="4701" name="Google Shape;4701;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76"/>
          <p:cNvGrpSpPr/>
          <p:nvPr/>
        </p:nvGrpSpPr>
        <p:grpSpPr>
          <a:xfrm>
            <a:off x="3358498" y="3361213"/>
            <a:ext cx="2363244" cy="1005943"/>
            <a:chOff x="3358415" y="3361302"/>
            <a:chExt cx="2363244" cy="1024695"/>
          </a:xfrm>
        </p:grpSpPr>
        <p:grpSp>
          <p:nvGrpSpPr>
            <p:cNvPr id="4704" name="Google Shape;4704;p76"/>
            <p:cNvGrpSpPr/>
            <p:nvPr/>
          </p:nvGrpSpPr>
          <p:grpSpPr>
            <a:xfrm>
              <a:off x="3358415" y="3361302"/>
              <a:ext cx="441300" cy="1024695"/>
              <a:chOff x="3358415" y="3361302"/>
              <a:chExt cx="441300" cy="1024695"/>
            </a:xfrm>
          </p:grpSpPr>
          <p:sp>
            <p:nvSpPr>
              <p:cNvPr id="4705" name="Google Shape;4705;p7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76"/>
            <p:cNvGrpSpPr/>
            <p:nvPr/>
          </p:nvGrpSpPr>
          <p:grpSpPr>
            <a:xfrm>
              <a:off x="3838901" y="3361302"/>
              <a:ext cx="441300" cy="1024695"/>
              <a:chOff x="3838901" y="3361302"/>
              <a:chExt cx="441300" cy="1024695"/>
            </a:xfrm>
          </p:grpSpPr>
          <p:sp>
            <p:nvSpPr>
              <p:cNvPr id="4712" name="Google Shape;4712;p7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8" name="Google Shape;4718;p76"/>
            <p:cNvGrpSpPr/>
            <p:nvPr/>
          </p:nvGrpSpPr>
          <p:grpSpPr>
            <a:xfrm>
              <a:off x="4319387" y="3361302"/>
              <a:ext cx="441300" cy="1024695"/>
              <a:chOff x="4319387" y="3361302"/>
              <a:chExt cx="441300" cy="1024695"/>
            </a:xfrm>
          </p:grpSpPr>
          <p:sp>
            <p:nvSpPr>
              <p:cNvPr id="4719" name="Google Shape;4719;p7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76"/>
            <p:cNvGrpSpPr/>
            <p:nvPr/>
          </p:nvGrpSpPr>
          <p:grpSpPr>
            <a:xfrm>
              <a:off x="4799873" y="3361302"/>
              <a:ext cx="441300" cy="1024695"/>
              <a:chOff x="4799873" y="3361302"/>
              <a:chExt cx="441300" cy="1024695"/>
            </a:xfrm>
          </p:grpSpPr>
          <p:sp>
            <p:nvSpPr>
              <p:cNvPr id="4726" name="Google Shape;4726;p7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76"/>
            <p:cNvGrpSpPr/>
            <p:nvPr/>
          </p:nvGrpSpPr>
          <p:grpSpPr>
            <a:xfrm>
              <a:off x="5280360" y="3361302"/>
              <a:ext cx="441300" cy="1024695"/>
              <a:chOff x="5280360" y="3361302"/>
              <a:chExt cx="441300" cy="1024695"/>
            </a:xfrm>
          </p:grpSpPr>
          <p:sp>
            <p:nvSpPr>
              <p:cNvPr id="4733" name="Google Shape;4733;p7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739" name="Google Shape;4739;p76"/>
          <p:cNvGraphicFramePr/>
          <p:nvPr/>
        </p:nvGraphicFramePr>
        <p:xfrm>
          <a:off x="724925" y="2323100"/>
          <a:ext cx="3000000" cy="3000000"/>
        </p:xfrm>
        <a:graphic>
          <a:graphicData uri="http://schemas.openxmlformats.org/drawingml/2006/table">
            <a:tbl>
              <a:tblPr>
                <a:noFill/>
                <a:tableStyleId>{DA00010F-4E4E-48E7-8538-8669513A5F9B}</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740" name="Google Shape;4740;p76"/>
          <p:cNvGrpSpPr/>
          <p:nvPr/>
        </p:nvGrpSpPr>
        <p:grpSpPr>
          <a:xfrm>
            <a:off x="726450" y="3372825"/>
            <a:ext cx="2403614" cy="1005900"/>
            <a:chOff x="726450" y="3372825"/>
            <a:chExt cx="2403614" cy="1005900"/>
          </a:xfrm>
        </p:grpSpPr>
        <p:grpSp>
          <p:nvGrpSpPr>
            <p:cNvPr id="4741" name="Google Shape;4741;p76"/>
            <p:cNvGrpSpPr/>
            <p:nvPr/>
          </p:nvGrpSpPr>
          <p:grpSpPr>
            <a:xfrm>
              <a:off x="726450" y="3696000"/>
              <a:ext cx="2403614" cy="500898"/>
              <a:chOff x="726450" y="3696000"/>
              <a:chExt cx="2403614" cy="500898"/>
            </a:xfrm>
          </p:grpSpPr>
          <p:sp>
            <p:nvSpPr>
              <p:cNvPr id="4742" name="Google Shape;4742;p7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3" name="Google Shape;4743;p7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744" name="Google Shape;4744;p76"/>
            <p:cNvGrpSpPr/>
            <p:nvPr/>
          </p:nvGrpSpPr>
          <p:grpSpPr>
            <a:xfrm>
              <a:off x="1348050" y="3372825"/>
              <a:ext cx="1720425" cy="1005900"/>
              <a:chOff x="1348050" y="3372825"/>
              <a:chExt cx="1720425" cy="1005900"/>
            </a:xfrm>
          </p:grpSpPr>
          <p:sp>
            <p:nvSpPr>
              <p:cNvPr id="4745" name="Google Shape;4745;p7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6" name="Google Shape;4746;p7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7" name="Google Shape;4747;p7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8" name="Google Shape;4748;p7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49" name="Google Shape;4749;p7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750" name="Google Shape;4750;p76"/>
            <p:cNvGrpSpPr/>
            <p:nvPr/>
          </p:nvGrpSpPr>
          <p:grpSpPr>
            <a:xfrm>
              <a:off x="1455707" y="3731058"/>
              <a:ext cx="1491150" cy="417657"/>
              <a:chOff x="1455707" y="3731058"/>
              <a:chExt cx="1491150" cy="417657"/>
            </a:xfrm>
          </p:grpSpPr>
          <p:grpSp>
            <p:nvGrpSpPr>
              <p:cNvPr id="4751" name="Google Shape;4751;p76"/>
              <p:cNvGrpSpPr/>
              <p:nvPr/>
            </p:nvGrpSpPr>
            <p:grpSpPr>
              <a:xfrm>
                <a:off x="1472938" y="3745828"/>
                <a:ext cx="72126" cy="53788"/>
                <a:chOff x="1472938" y="3745828"/>
                <a:chExt cx="72126" cy="53788"/>
              </a:xfrm>
            </p:grpSpPr>
            <p:sp>
              <p:nvSpPr>
                <p:cNvPr id="4752" name="Google Shape;4752;p7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76"/>
              <p:cNvGrpSpPr/>
              <p:nvPr/>
            </p:nvGrpSpPr>
            <p:grpSpPr>
              <a:xfrm>
                <a:off x="1819181" y="4089633"/>
                <a:ext cx="72126" cy="53788"/>
                <a:chOff x="1819181" y="4089633"/>
                <a:chExt cx="72126" cy="53788"/>
              </a:xfrm>
            </p:grpSpPr>
            <p:sp>
              <p:nvSpPr>
                <p:cNvPr id="4755" name="Google Shape;4755;p7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76"/>
              <p:cNvGrpSpPr/>
              <p:nvPr/>
            </p:nvGrpSpPr>
            <p:grpSpPr>
              <a:xfrm>
                <a:off x="1455707" y="4084171"/>
                <a:ext cx="64321" cy="64544"/>
                <a:chOff x="1455707" y="4084171"/>
                <a:chExt cx="64321" cy="64544"/>
              </a:xfrm>
            </p:grpSpPr>
            <p:sp>
              <p:nvSpPr>
                <p:cNvPr id="4758" name="Google Shape;4758;p7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76"/>
              <p:cNvGrpSpPr/>
              <p:nvPr/>
            </p:nvGrpSpPr>
            <p:grpSpPr>
              <a:xfrm>
                <a:off x="1818610" y="3731058"/>
                <a:ext cx="64321" cy="64544"/>
                <a:chOff x="1818610" y="3731058"/>
                <a:chExt cx="64321" cy="64544"/>
              </a:xfrm>
            </p:grpSpPr>
            <p:sp>
              <p:nvSpPr>
                <p:cNvPr id="4761" name="Google Shape;4761;p7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76"/>
              <p:cNvGrpSpPr/>
              <p:nvPr/>
            </p:nvGrpSpPr>
            <p:grpSpPr>
              <a:xfrm>
                <a:off x="2172491" y="4089633"/>
                <a:ext cx="72126" cy="53788"/>
                <a:chOff x="2172491" y="4089633"/>
                <a:chExt cx="72126" cy="53788"/>
              </a:xfrm>
            </p:grpSpPr>
            <p:sp>
              <p:nvSpPr>
                <p:cNvPr id="4764" name="Google Shape;4764;p7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76"/>
              <p:cNvGrpSpPr/>
              <p:nvPr/>
            </p:nvGrpSpPr>
            <p:grpSpPr>
              <a:xfrm>
                <a:off x="2171920" y="3731058"/>
                <a:ext cx="64321" cy="64544"/>
                <a:chOff x="2171920" y="3731058"/>
                <a:chExt cx="64321" cy="64544"/>
              </a:xfrm>
            </p:grpSpPr>
            <p:sp>
              <p:nvSpPr>
                <p:cNvPr id="4767" name="Google Shape;4767;p7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76"/>
              <p:cNvGrpSpPr/>
              <p:nvPr/>
            </p:nvGrpSpPr>
            <p:grpSpPr>
              <a:xfrm>
                <a:off x="2874730" y="3745828"/>
                <a:ext cx="72126" cy="53788"/>
                <a:chOff x="2874730" y="3745828"/>
                <a:chExt cx="72126" cy="53788"/>
              </a:xfrm>
            </p:grpSpPr>
            <p:sp>
              <p:nvSpPr>
                <p:cNvPr id="4770" name="Google Shape;4770;p7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76"/>
              <p:cNvGrpSpPr/>
              <p:nvPr/>
            </p:nvGrpSpPr>
            <p:grpSpPr>
              <a:xfrm>
                <a:off x="2878589" y="4081481"/>
                <a:ext cx="64321" cy="64544"/>
                <a:chOff x="2878589" y="4081481"/>
                <a:chExt cx="64321" cy="64544"/>
              </a:xfrm>
            </p:grpSpPr>
            <p:sp>
              <p:nvSpPr>
                <p:cNvPr id="4773" name="Google Shape;4773;p7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76"/>
              <p:cNvGrpSpPr/>
              <p:nvPr/>
            </p:nvGrpSpPr>
            <p:grpSpPr>
              <a:xfrm>
                <a:off x="2525796" y="4089633"/>
                <a:ext cx="72126" cy="53788"/>
                <a:chOff x="2525796" y="4089633"/>
                <a:chExt cx="72126" cy="53788"/>
              </a:xfrm>
            </p:grpSpPr>
            <p:sp>
              <p:nvSpPr>
                <p:cNvPr id="4776" name="Google Shape;4776;p7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76"/>
              <p:cNvGrpSpPr/>
              <p:nvPr/>
            </p:nvGrpSpPr>
            <p:grpSpPr>
              <a:xfrm>
                <a:off x="2525225" y="3731058"/>
                <a:ext cx="64321" cy="64544"/>
                <a:chOff x="2525225" y="3731058"/>
                <a:chExt cx="64321" cy="64544"/>
              </a:xfrm>
            </p:grpSpPr>
            <p:sp>
              <p:nvSpPr>
                <p:cNvPr id="4779" name="Google Shape;4779;p7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8"/>
          <p:cNvSpPr txBox="1">
            <a:spLocks noGrp="1"/>
          </p:cNvSpPr>
          <p:nvPr>
            <p:ph type="title"/>
          </p:nvPr>
        </p:nvSpPr>
        <p:spPr>
          <a:xfrm>
            <a:off x="612862" y="1522787"/>
            <a:ext cx="7085110" cy="13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Part2 Assignment 4</a:t>
            </a:r>
            <a:endParaRPr dirty="0"/>
          </a:p>
        </p:txBody>
      </p:sp>
      <p:grpSp>
        <p:nvGrpSpPr>
          <p:cNvPr id="404" name="Google Shape;404;p38"/>
          <p:cNvGrpSpPr/>
          <p:nvPr/>
        </p:nvGrpSpPr>
        <p:grpSpPr>
          <a:xfrm>
            <a:off x="7826990" y="2343625"/>
            <a:ext cx="591017" cy="1001050"/>
            <a:chOff x="6160259" y="1886950"/>
            <a:chExt cx="591017" cy="1001050"/>
          </a:xfrm>
        </p:grpSpPr>
        <p:sp>
          <p:nvSpPr>
            <p:cNvPr id="405" name="Google Shape;405;p38"/>
            <p:cNvSpPr/>
            <p:nvPr/>
          </p:nvSpPr>
          <p:spPr>
            <a:xfrm rot="6663829">
              <a:off x="6152228" y="2042247"/>
              <a:ext cx="607079" cy="399530"/>
            </a:xfrm>
            <a:custGeom>
              <a:avLst/>
              <a:gdLst/>
              <a:ahLst/>
              <a:cxnLst/>
              <a:rect l="l" t="t" r="r" b="b"/>
              <a:pathLst>
                <a:path w="7576" h="4986" extrusionOk="0">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8"/>
            <p:cNvSpPr/>
            <p:nvPr/>
          </p:nvSpPr>
          <p:spPr>
            <a:xfrm>
              <a:off x="6360125" y="2696600"/>
              <a:ext cx="191400" cy="19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211657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784"/>
        <p:cNvGrpSpPr/>
        <p:nvPr/>
      </p:nvGrpSpPr>
      <p:grpSpPr>
        <a:xfrm>
          <a:off x="0" y="0"/>
          <a:ext cx="0" cy="0"/>
          <a:chOff x="0" y="0"/>
          <a:chExt cx="0" cy="0"/>
        </a:xfrm>
      </p:grpSpPr>
      <p:grpSp>
        <p:nvGrpSpPr>
          <p:cNvPr id="4785" name="Google Shape;4785;p77"/>
          <p:cNvGrpSpPr/>
          <p:nvPr/>
        </p:nvGrpSpPr>
        <p:grpSpPr>
          <a:xfrm>
            <a:off x="732428" y="1171356"/>
            <a:ext cx="845921" cy="690752"/>
            <a:chOff x="732428" y="1198513"/>
            <a:chExt cx="845921" cy="690752"/>
          </a:xfrm>
        </p:grpSpPr>
        <p:grpSp>
          <p:nvGrpSpPr>
            <p:cNvPr id="4786" name="Google Shape;4786;p77"/>
            <p:cNvGrpSpPr/>
            <p:nvPr/>
          </p:nvGrpSpPr>
          <p:grpSpPr>
            <a:xfrm>
              <a:off x="823030" y="1198513"/>
              <a:ext cx="755319" cy="690752"/>
              <a:chOff x="823030" y="1198513"/>
              <a:chExt cx="755319" cy="690752"/>
            </a:xfrm>
          </p:grpSpPr>
          <p:sp>
            <p:nvSpPr>
              <p:cNvPr id="4787" name="Google Shape;4787;p7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77"/>
            <p:cNvGrpSpPr/>
            <p:nvPr/>
          </p:nvGrpSpPr>
          <p:grpSpPr>
            <a:xfrm>
              <a:off x="732428" y="1239937"/>
              <a:ext cx="739912" cy="607886"/>
              <a:chOff x="732428" y="1239937"/>
              <a:chExt cx="739912" cy="607886"/>
            </a:xfrm>
          </p:grpSpPr>
          <p:sp>
            <p:nvSpPr>
              <p:cNvPr id="4790" name="Google Shape;4790;p7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77"/>
            <p:cNvGrpSpPr/>
            <p:nvPr/>
          </p:nvGrpSpPr>
          <p:grpSpPr>
            <a:xfrm>
              <a:off x="732428" y="1277018"/>
              <a:ext cx="702832" cy="533758"/>
              <a:chOff x="732428" y="1277018"/>
              <a:chExt cx="702832" cy="533758"/>
            </a:xfrm>
          </p:grpSpPr>
          <p:sp>
            <p:nvSpPr>
              <p:cNvPr id="4793" name="Google Shape;4793;p7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77"/>
            <p:cNvGrpSpPr/>
            <p:nvPr/>
          </p:nvGrpSpPr>
          <p:grpSpPr>
            <a:xfrm>
              <a:off x="931170" y="1306653"/>
              <a:ext cx="647179" cy="474455"/>
              <a:chOff x="931170" y="1306653"/>
              <a:chExt cx="647179" cy="474455"/>
            </a:xfrm>
          </p:grpSpPr>
          <p:sp>
            <p:nvSpPr>
              <p:cNvPr id="4796" name="Google Shape;4796;p7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8" name="Google Shape;4798;p7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77"/>
          <p:cNvGrpSpPr/>
          <p:nvPr/>
        </p:nvGrpSpPr>
        <p:grpSpPr>
          <a:xfrm>
            <a:off x="3964037" y="1171363"/>
            <a:ext cx="634656" cy="699982"/>
            <a:chOff x="5985650" y="2860025"/>
            <a:chExt cx="1396075" cy="1539775"/>
          </a:xfrm>
        </p:grpSpPr>
        <p:sp>
          <p:nvSpPr>
            <p:cNvPr id="4800" name="Google Shape;4800;p7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77"/>
          <p:cNvGrpSpPr/>
          <p:nvPr/>
        </p:nvGrpSpPr>
        <p:grpSpPr>
          <a:xfrm>
            <a:off x="4719687" y="1171356"/>
            <a:ext cx="725845" cy="699975"/>
            <a:chOff x="4249973" y="1201875"/>
            <a:chExt cx="1958568" cy="1888762"/>
          </a:xfrm>
        </p:grpSpPr>
        <p:sp>
          <p:nvSpPr>
            <p:cNvPr id="4833" name="Google Shape;4833;p7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4" name="Google Shape;4834;p77"/>
            <p:cNvGrpSpPr/>
            <p:nvPr/>
          </p:nvGrpSpPr>
          <p:grpSpPr>
            <a:xfrm>
              <a:off x="5853086" y="1789142"/>
              <a:ext cx="355454" cy="1048099"/>
              <a:chOff x="5576108" y="2016725"/>
              <a:chExt cx="565200" cy="1666560"/>
            </a:xfrm>
          </p:grpSpPr>
          <p:sp>
            <p:nvSpPr>
              <p:cNvPr id="4835" name="Google Shape;4835;p7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36" name="Google Shape;4836;p7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77"/>
            <p:cNvGrpSpPr/>
            <p:nvPr/>
          </p:nvGrpSpPr>
          <p:grpSpPr>
            <a:xfrm>
              <a:off x="4869455" y="2691676"/>
              <a:ext cx="1013897" cy="398961"/>
              <a:chOff x="4012057" y="3451825"/>
              <a:chExt cx="1612175" cy="634379"/>
            </a:xfrm>
          </p:grpSpPr>
          <p:sp>
            <p:nvSpPr>
              <p:cNvPr id="4838" name="Google Shape;4838;p7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39" name="Google Shape;4839;p7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77"/>
            <p:cNvGrpSpPr/>
            <p:nvPr/>
          </p:nvGrpSpPr>
          <p:grpSpPr>
            <a:xfrm>
              <a:off x="4276937" y="2155961"/>
              <a:ext cx="651965" cy="891358"/>
              <a:chOff x="3069908" y="2599997"/>
              <a:chExt cx="1036675" cy="1417328"/>
            </a:xfrm>
          </p:grpSpPr>
          <p:sp>
            <p:nvSpPr>
              <p:cNvPr id="4841" name="Google Shape;4841;p7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42" name="Google Shape;4842;p7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77"/>
            <p:cNvGrpSpPr/>
            <p:nvPr/>
          </p:nvGrpSpPr>
          <p:grpSpPr>
            <a:xfrm>
              <a:off x="5054918" y="1201875"/>
              <a:ext cx="999548" cy="602711"/>
              <a:chOff x="4306958" y="1082925"/>
              <a:chExt cx="1589359" cy="958358"/>
            </a:xfrm>
          </p:grpSpPr>
          <p:sp>
            <p:nvSpPr>
              <p:cNvPr id="4844" name="Google Shape;4844;p7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45" name="Google Shape;4845;p7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77"/>
            <p:cNvGrpSpPr/>
            <p:nvPr/>
          </p:nvGrpSpPr>
          <p:grpSpPr>
            <a:xfrm>
              <a:off x="4249973" y="1303451"/>
              <a:ext cx="799317" cy="841334"/>
              <a:chOff x="3027033" y="1244439"/>
              <a:chExt cx="1270977" cy="1337786"/>
            </a:xfrm>
          </p:grpSpPr>
          <p:sp>
            <p:nvSpPr>
              <p:cNvPr id="4847" name="Google Shape;4847;p7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48" name="Google Shape;4848;p7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9" name="Google Shape;4849;p77"/>
          <p:cNvGrpSpPr/>
          <p:nvPr/>
        </p:nvGrpSpPr>
        <p:grpSpPr>
          <a:xfrm>
            <a:off x="4072551" y="2058137"/>
            <a:ext cx="750769" cy="683784"/>
            <a:chOff x="4204684" y="2104422"/>
            <a:chExt cx="699822" cy="637382"/>
          </a:xfrm>
        </p:grpSpPr>
        <p:grpSp>
          <p:nvGrpSpPr>
            <p:cNvPr id="4850" name="Google Shape;4850;p77"/>
            <p:cNvGrpSpPr/>
            <p:nvPr/>
          </p:nvGrpSpPr>
          <p:grpSpPr>
            <a:xfrm>
              <a:off x="4204684" y="2430067"/>
              <a:ext cx="342957" cy="311738"/>
              <a:chOff x="4204684" y="2430067"/>
              <a:chExt cx="342957" cy="311738"/>
            </a:xfrm>
          </p:grpSpPr>
          <p:sp>
            <p:nvSpPr>
              <p:cNvPr id="4851" name="Google Shape;4851;p7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77"/>
            <p:cNvGrpSpPr/>
            <p:nvPr/>
          </p:nvGrpSpPr>
          <p:grpSpPr>
            <a:xfrm>
              <a:off x="4561586" y="2430067"/>
              <a:ext cx="342920" cy="311738"/>
              <a:chOff x="4561586" y="2430067"/>
              <a:chExt cx="342920" cy="311738"/>
            </a:xfrm>
          </p:grpSpPr>
          <p:sp>
            <p:nvSpPr>
              <p:cNvPr id="4854" name="Google Shape;4854;p7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77"/>
            <p:cNvGrpSpPr/>
            <p:nvPr/>
          </p:nvGrpSpPr>
          <p:grpSpPr>
            <a:xfrm>
              <a:off x="4561586" y="2104422"/>
              <a:ext cx="342920" cy="311738"/>
              <a:chOff x="4561586" y="2104422"/>
              <a:chExt cx="342920" cy="311738"/>
            </a:xfrm>
          </p:grpSpPr>
          <p:sp>
            <p:nvSpPr>
              <p:cNvPr id="4857" name="Google Shape;4857;p7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77"/>
            <p:cNvGrpSpPr/>
            <p:nvPr/>
          </p:nvGrpSpPr>
          <p:grpSpPr>
            <a:xfrm>
              <a:off x="4204684" y="2104422"/>
              <a:ext cx="342957" cy="311664"/>
              <a:chOff x="4204684" y="2104422"/>
              <a:chExt cx="342957" cy="311664"/>
            </a:xfrm>
          </p:grpSpPr>
          <p:sp>
            <p:nvSpPr>
              <p:cNvPr id="4860" name="Google Shape;4860;p7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2" name="Google Shape;4862;p77"/>
          <p:cNvGrpSpPr/>
          <p:nvPr/>
        </p:nvGrpSpPr>
        <p:grpSpPr>
          <a:xfrm>
            <a:off x="5536984" y="1171351"/>
            <a:ext cx="660591" cy="688867"/>
            <a:chOff x="5830645" y="1267368"/>
            <a:chExt cx="530340" cy="553040"/>
          </a:xfrm>
        </p:grpSpPr>
        <p:sp>
          <p:nvSpPr>
            <p:cNvPr id="4863" name="Google Shape;4863;p7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4" name="Google Shape;4864;p77"/>
            <p:cNvGrpSpPr/>
            <p:nvPr/>
          </p:nvGrpSpPr>
          <p:grpSpPr>
            <a:xfrm>
              <a:off x="5830645" y="1267368"/>
              <a:ext cx="259743" cy="269909"/>
              <a:chOff x="5830645" y="1267368"/>
              <a:chExt cx="259743" cy="269909"/>
            </a:xfrm>
          </p:grpSpPr>
          <p:sp>
            <p:nvSpPr>
              <p:cNvPr id="4865" name="Google Shape;4865;p7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7" name="Google Shape;4867;p77"/>
            <p:cNvGrpSpPr/>
            <p:nvPr/>
          </p:nvGrpSpPr>
          <p:grpSpPr>
            <a:xfrm>
              <a:off x="6101293" y="1267368"/>
              <a:ext cx="259692" cy="269909"/>
              <a:chOff x="6101293" y="1267368"/>
              <a:chExt cx="259692" cy="269909"/>
            </a:xfrm>
          </p:grpSpPr>
          <p:sp>
            <p:nvSpPr>
              <p:cNvPr id="4868" name="Google Shape;4868;p7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77"/>
            <p:cNvGrpSpPr/>
            <p:nvPr/>
          </p:nvGrpSpPr>
          <p:grpSpPr>
            <a:xfrm>
              <a:off x="5830645" y="1550500"/>
              <a:ext cx="259692" cy="269909"/>
              <a:chOff x="5830645" y="1550500"/>
              <a:chExt cx="259692" cy="269909"/>
            </a:xfrm>
          </p:grpSpPr>
          <p:sp>
            <p:nvSpPr>
              <p:cNvPr id="4871" name="Google Shape;4871;p7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77"/>
            <p:cNvGrpSpPr/>
            <p:nvPr/>
          </p:nvGrpSpPr>
          <p:grpSpPr>
            <a:xfrm>
              <a:off x="6101293" y="1550500"/>
              <a:ext cx="259692" cy="269909"/>
              <a:chOff x="6101293" y="1550500"/>
              <a:chExt cx="259692" cy="269909"/>
            </a:xfrm>
          </p:grpSpPr>
          <p:sp>
            <p:nvSpPr>
              <p:cNvPr id="4874" name="Google Shape;4874;p7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6" name="Google Shape;4876;p77"/>
          <p:cNvGrpSpPr/>
          <p:nvPr/>
        </p:nvGrpSpPr>
        <p:grpSpPr>
          <a:xfrm>
            <a:off x="739138" y="2061810"/>
            <a:ext cx="697154" cy="679574"/>
            <a:chOff x="2679875" y="2361475"/>
            <a:chExt cx="780425" cy="760575"/>
          </a:xfrm>
        </p:grpSpPr>
        <p:sp>
          <p:nvSpPr>
            <p:cNvPr id="4877" name="Google Shape;4877;p7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77"/>
          <p:cNvGrpSpPr/>
          <p:nvPr/>
        </p:nvGrpSpPr>
        <p:grpSpPr>
          <a:xfrm>
            <a:off x="3138297" y="1171402"/>
            <a:ext cx="735829" cy="684547"/>
            <a:chOff x="3351965" y="1148808"/>
            <a:chExt cx="750770" cy="698375"/>
          </a:xfrm>
        </p:grpSpPr>
        <p:grpSp>
          <p:nvGrpSpPr>
            <p:cNvPr id="4884" name="Google Shape;4884;p77"/>
            <p:cNvGrpSpPr/>
            <p:nvPr/>
          </p:nvGrpSpPr>
          <p:grpSpPr>
            <a:xfrm>
              <a:off x="3586796" y="1148808"/>
              <a:ext cx="294857" cy="286830"/>
              <a:chOff x="3750225" y="1774000"/>
              <a:chExt cx="149575" cy="145525"/>
            </a:xfrm>
          </p:grpSpPr>
          <p:sp>
            <p:nvSpPr>
              <p:cNvPr id="4885" name="Google Shape;4885;p7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77"/>
            <p:cNvGrpSpPr/>
            <p:nvPr/>
          </p:nvGrpSpPr>
          <p:grpSpPr>
            <a:xfrm>
              <a:off x="3779245" y="1375768"/>
              <a:ext cx="323490" cy="286978"/>
              <a:chOff x="3847850" y="1889150"/>
              <a:chExt cx="164100" cy="145600"/>
            </a:xfrm>
          </p:grpSpPr>
          <p:sp>
            <p:nvSpPr>
              <p:cNvPr id="4888" name="Google Shape;4888;p7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77"/>
            <p:cNvGrpSpPr/>
            <p:nvPr/>
          </p:nvGrpSpPr>
          <p:grpSpPr>
            <a:xfrm>
              <a:off x="3351965" y="1330435"/>
              <a:ext cx="295449" cy="285401"/>
              <a:chOff x="3631100" y="1866150"/>
              <a:chExt cx="149875" cy="144800"/>
            </a:xfrm>
          </p:grpSpPr>
          <p:sp>
            <p:nvSpPr>
              <p:cNvPr id="4891" name="Google Shape;4891;p7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3" name="Google Shape;4893;p77"/>
            <p:cNvGrpSpPr/>
            <p:nvPr/>
          </p:nvGrpSpPr>
          <p:grpSpPr>
            <a:xfrm>
              <a:off x="3548208" y="1560352"/>
              <a:ext cx="294808" cy="286830"/>
              <a:chOff x="3730650" y="1982800"/>
              <a:chExt cx="149550" cy="145525"/>
            </a:xfrm>
          </p:grpSpPr>
          <p:sp>
            <p:nvSpPr>
              <p:cNvPr id="4894" name="Google Shape;4894;p7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6" name="Google Shape;4896;p77"/>
          <p:cNvGrpSpPr/>
          <p:nvPr/>
        </p:nvGrpSpPr>
        <p:grpSpPr>
          <a:xfrm>
            <a:off x="7639949" y="1171356"/>
            <a:ext cx="804565" cy="677795"/>
            <a:chOff x="7636443" y="1204988"/>
            <a:chExt cx="804565" cy="677795"/>
          </a:xfrm>
        </p:grpSpPr>
        <p:grpSp>
          <p:nvGrpSpPr>
            <p:cNvPr id="4897" name="Google Shape;4897;p77"/>
            <p:cNvGrpSpPr/>
            <p:nvPr/>
          </p:nvGrpSpPr>
          <p:grpSpPr>
            <a:xfrm>
              <a:off x="7636443" y="1509705"/>
              <a:ext cx="804565" cy="373078"/>
              <a:chOff x="7636443" y="1509705"/>
              <a:chExt cx="804565" cy="373078"/>
            </a:xfrm>
          </p:grpSpPr>
          <p:sp>
            <p:nvSpPr>
              <p:cNvPr id="4898" name="Google Shape;4898;p7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77"/>
            <p:cNvGrpSpPr/>
            <p:nvPr/>
          </p:nvGrpSpPr>
          <p:grpSpPr>
            <a:xfrm>
              <a:off x="7636443" y="1408133"/>
              <a:ext cx="804565" cy="373078"/>
              <a:chOff x="7636443" y="1408133"/>
              <a:chExt cx="804565" cy="373078"/>
            </a:xfrm>
          </p:grpSpPr>
          <p:sp>
            <p:nvSpPr>
              <p:cNvPr id="4901" name="Google Shape;4901;p7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77"/>
            <p:cNvGrpSpPr/>
            <p:nvPr/>
          </p:nvGrpSpPr>
          <p:grpSpPr>
            <a:xfrm>
              <a:off x="7636443" y="1306560"/>
              <a:ext cx="804565" cy="373078"/>
              <a:chOff x="7636443" y="1306560"/>
              <a:chExt cx="804565" cy="373078"/>
            </a:xfrm>
          </p:grpSpPr>
          <p:sp>
            <p:nvSpPr>
              <p:cNvPr id="4904" name="Google Shape;4904;p7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77"/>
            <p:cNvGrpSpPr/>
            <p:nvPr/>
          </p:nvGrpSpPr>
          <p:grpSpPr>
            <a:xfrm>
              <a:off x="7636443" y="1204988"/>
              <a:ext cx="804565" cy="373078"/>
              <a:chOff x="7636443" y="1204988"/>
              <a:chExt cx="804565" cy="373078"/>
            </a:xfrm>
          </p:grpSpPr>
          <p:sp>
            <p:nvSpPr>
              <p:cNvPr id="4907" name="Google Shape;4907;p7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9" name="Google Shape;4909;p77"/>
          <p:cNvGrpSpPr/>
          <p:nvPr/>
        </p:nvGrpSpPr>
        <p:grpSpPr>
          <a:xfrm>
            <a:off x="4978796" y="2078771"/>
            <a:ext cx="661339" cy="661188"/>
            <a:chOff x="3990000" y="975400"/>
            <a:chExt cx="3934200" cy="3933300"/>
          </a:xfrm>
        </p:grpSpPr>
        <p:sp>
          <p:nvSpPr>
            <p:cNvPr id="4910" name="Google Shape;4910;p7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77"/>
          <p:cNvGrpSpPr/>
          <p:nvPr/>
        </p:nvGrpSpPr>
        <p:grpSpPr>
          <a:xfrm>
            <a:off x="6622444" y="2057409"/>
            <a:ext cx="868881" cy="684241"/>
            <a:chOff x="6598259" y="2078634"/>
            <a:chExt cx="868881" cy="684241"/>
          </a:xfrm>
        </p:grpSpPr>
        <p:sp>
          <p:nvSpPr>
            <p:cNvPr id="4915" name="Google Shape;4915;p7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1" name="Google Shape;4921;p77"/>
            <p:cNvGrpSpPr/>
            <p:nvPr/>
          </p:nvGrpSpPr>
          <p:grpSpPr>
            <a:xfrm>
              <a:off x="6808175" y="2078634"/>
              <a:ext cx="452229" cy="684241"/>
              <a:chOff x="6808175" y="2078634"/>
              <a:chExt cx="452229" cy="684241"/>
            </a:xfrm>
          </p:grpSpPr>
          <p:sp>
            <p:nvSpPr>
              <p:cNvPr id="4922" name="Google Shape;4922;p7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8" name="Google Shape;4928;p77"/>
              <p:cNvGrpSpPr/>
              <p:nvPr/>
            </p:nvGrpSpPr>
            <p:grpSpPr>
              <a:xfrm>
                <a:off x="6821586" y="2078634"/>
                <a:ext cx="426871" cy="684241"/>
                <a:chOff x="6821586" y="2078634"/>
                <a:chExt cx="426871" cy="684241"/>
              </a:xfrm>
            </p:grpSpPr>
            <p:grpSp>
              <p:nvGrpSpPr>
                <p:cNvPr id="4929" name="Google Shape;4929;p77"/>
                <p:cNvGrpSpPr/>
                <p:nvPr/>
              </p:nvGrpSpPr>
              <p:grpSpPr>
                <a:xfrm>
                  <a:off x="6821586" y="2078634"/>
                  <a:ext cx="426871" cy="684241"/>
                  <a:chOff x="6821586" y="2078634"/>
                  <a:chExt cx="426871" cy="684241"/>
                </a:xfrm>
              </p:grpSpPr>
              <p:sp>
                <p:nvSpPr>
                  <p:cNvPr id="4930" name="Google Shape;4930;p7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9" name="Google Shape;4949;p7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55" name="Google Shape;4955;p77"/>
          <p:cNvGrpSpPr/>
          <p:nvPr/>
        </p:nvGrpSpPr>
        <p:grpSpPr>
          <a:xfrm>
            <a:off x="5795610" y="2063018"/>
            <a:ext cx="671358" cy="671358"/>
            <a:chOff x="6535625" y="760425"/>
            <a:chExt cx="1665900" cy="1665900"/>
          </a:xfrm>
        </p:grpSpPr>
        <p:sp>
          <p:nvSpPr>
            <p:cNvPr id="4956" name="Google Shape;4956;p7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77"/>
          <p:cNvGrpSpPr/>
          <p:nvPr/>
        </p:nvGrpSpPr>
        <p:grpSpPr>
          <a:xfrm>
            <a:off x="732427" y="3731418"/>
            <a:ext cx="1340789" cy="640830"/>
            <a:chOff x="238125" y="1151100"/>
            <a:chExt cx="7139450" cy="3412300"/>
          </a:xfrm>
        </p:grpSpPr>
        <p:sp>
          <p:nvSpPr>
            <p:cNvPr id="4961" name="Google Shape;4961;p7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77"/>
          <p:cNvGrpSpPr/>
          <p:nvPr/>
        </p:nvGrpSpPr>
        <p:grpSpPr>
          <a:xfrm>
            <a:off x="5599650" y="2934699"/>
            <a:ext cx="985357" cy="585764"/>
            <a:chOff x="5145061" y="2881789"/>
            <a:chExt cx="1107641" cy="658458"/>
          </a:xfrm>
        </p:grpSpPr>
        <p:grpSp>
          <p:nvGrpSpPr>
            <p:cNvPr id="4974" name="Google Shape;4974;p77"/>
            <p:cNvGrpSpPr/>
            <p:nvPr/>
          </p:nvGrpSpPr>
          <p:grpSpPr>
            <a:xfrm>
              <a:off x="5722989" y="3244587"/>
              <a:ext cx="529713" cy="295659"/>
              <a:chOff x="5722989" y="3244587"/>
              <a:chExt cx="529713" cy="295659"/>
            </a:xfrm>
          </p:grpSpPr>
          <p:sp>
            <p:nvSpPr>
              <p:cNvPr id="4975" name="Google Shape;4975;p7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76" name="Google Shape;4976;p7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77" name="Google Shape;4977;p77"/>
            <p:cNvGrpSpPr/>
            <p:nvPr/>
          </p:nvGrpSpPr>
          <p:grpSpPr>
            <a:xfrm>
              <a:off x="5145061" y="3244587"/>
              <a:ext cx="536807" cy="295659"/>
              <a:chOff x="5145061" y="3244587"/>
              <a:chExt cx="536807" cy="295659"/>
            </a:xfrm>
          </p:grpSpPr>
          <p:sp>
            <p:nvSpPr>
              <p:cNvPr id="4978" name="Google Shape;4978;p7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79" name="Google Shape;4979;p7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80" name="Google Shape;4980;p77"/>
            <p:cNvGrpSpPr/>
            <p:nvPr/>
          </p:nvGrpSpPr>
          <p:grpSpPr>
            <a:xfrm>
              <a:off x="5341327" y="2898245"/>
              <a:ext cx="532309" cy="614891"/>
              <a:chOff x="5341327" y="2898245"/>
              <a:chExt cx="532309" cy="614891"/>
            </a:xfrm>
          </p:grpSpPr>
          <p:sp>
            <p:nvSpPr>
              <p:cNvPr id="4981" name="Google Shape;4981;p7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82" name="Google Shape;4982;p7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83" name="Google Shape;4983;p77"/>
            <p:cNvGrpSpPr/>
            <p:nvPr/>
          </p:nvGrpSpPr>
          <p:grpSpPr>
            <a:xfrm>
              <a:off x="5532290" y="2881789"/>
              <a:ext cx="620516" cy="305456"/>
              <a:chOff x="5532290" y="2881789"/>
              <a:chExt cx="620516" cy="305456"/>
            </a:xfrm>
          </p:grpSpPr>
          <p:sp>
            <p:nvSpPr>
              <p:cNvPr id="4984" name="Google Shape;4984;p7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85" name="Google Shape;4985;p7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986" name="Google Shape;4986;p77"/>
          <p:cNvGrpSpPr/>
          <p:nvPr/>
        </p:nvGrpSpPr>
        <p:grpSpPr>
          <a:xfrm>
            <a:off x="8178573" y="3726757"/>
            <a:ext cx="269068" cy="645491"/>
            <a:chOff x="7026852" y="3311869"/>
            <a:chExt cx="434331" cy="1041954"/>
          </a:xfrm>
        </p:grpSpPr>
        <p:sp>
          <p:nvSpPr>
            <p:cNvPr id="4987" name="Google Shape;4987;p7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77"/>
          <p:cNvGrpSpPr/>
          <p:nvPr/>
        </p:nvGrpSpPr>
        <p:grpSpPr>
          <a:xfrm>
            <a:off x="6195154" y="3765995"/>
            <a:ext cx="293882" cy="293836"/>
            <a:chOff x="4873519" y="3311869"/>
            <a:chExt cx="499374" cy="499296"/>
          </a:xfrm>
        </p:grpSpPr>
        <p:sp>
          <p:nvSpPr>
            <p:cNvPr id="4991" name="Google Shape;4991;p7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77"/>
          <p:cNvGrpSpPr/>
          <p:nvPr/>
        </p:nvGrpSpPr>
        <p:grpSpPr>
          <a:xfrm>
            <a:off x="6195154" y="4078366"/>
            <a:ext cx="293882" cy="293882"/>
            <a:chOff x="4873519" y="3875839"/>
            <a:chExt cx="499374" cy="499374"/>
          </a:xfrm>
        </p:grpSpPr>
        <p:sp>
          <p:nvSpPr>
            <p:cNvPr id="4994" name="Google Shape;4994;p7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77"/>
          <p:cNvGrpSpPr/>
          <p:nvPr/>
        </p:nvGrpSpPr>
        <p:grpSpPr>
          <a:xfrm>
            <a:off x="2425681" y="2050319"/>
            <a:ext cx="698104" cy="698208"/>
            <a:chOff x="2565073" y="2075876"/>
            <a:chExt cx="672482" cy="672518"/>
          </a:xfrm>
        </p:grpSpPr>
        <p:sp>
          <p:nvSpPr>
            <p:cNvPr id="4997" name="Google Shape;4997;p7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77"/>
          <p:cNvGrpSpPr/>
          <p:nvPr/>
        </p:nvGrpSpPr>
        <p:grpSpPr>
          <a:xfrm>
            <a:off x="5649092" y="3734919"/>
            <a:ext cx="438354" cy="637329"/>
            <a:chOff x="1697726" y="3244179"/>
            <a:chExt cx="788124" cy="1146069"/>
          </a:xfrm>
        </p:grpSpPr>
        <p:sp>
          <p:nvSpPr>
            <p:cNvPr id="5004" name="Google Shape;5004;p7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6" name="Google Shape;5006;p7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7" name="Google Shape;5007;p77"/>
          <p:cNvGrpSpPr/>
          <p:nvPr/>
        </p:nvGrpSpPr>
        <p:grpSpPr>
          <a:xfrm>
            <a:off x="7650306" y="2063282"/>
            <a:ext cx="799565" cy="670282"/>
            <a:chOff x="7617850" y="2063282"/>
            <a:chExt cx="799565" cy="670282"/>
          </a:xfrm>
        </p:grpSpPr>
        <p:cxnSp>
          <p:nvCxnSpPr>
            <p:cNvPr id="5008" name="Google Shape;5008;p7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09" name="Google Shape;5009;p7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10" name="Google Shape;5010;p7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11" name="Google Shape;5011;p7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012" name="Google Shape;5012;p7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013" name="Google Shape;5013;p7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014" name="Google Shape;5014;p77"/>
            <p:cNvGrpSpPr/>
            <p:nvPr/>
          </p:nvGrpSpPr>
          <p:grpSpPr>
            <a:xfrm>
              <a:off x="7734309" y="2063282"/>
              <a:ext cx="570957" cy="620095"/>
              <a:chOff x="7734309" y="2063282"/>
              <a:chExt cx="570957" cy="620095"/>
            </a:xfrm>
          </p:grpSpPr>
          <p:grpSp>
            <p:nvGrpSpPr>
              <p:cNvPr id="5015" name="Google Shape;5015;p77"/>
              <p:cNvGrpSpPr/>
              <p:nvPr/>
            </p:nvGrpSpPr>
            <p:grpSpPr>
              <a:xfrm>
                <a:off x="8031573" y="2063282"/>
                <a:ext cx="273693" cy="620095"/>
                <a:chOff x="8031573" y="2063282"/>
                <a:chExt cx="273693" cy="620095"/>
              </a:xfrm>
            </p:grpSpPr>
            <p:sp>
              <p:nvSpPr>
                <p:cNvPr id="5016" name="Google Shape;5016;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77"/>
              <p:cNvGrpSpPr/>
              <p:nvPr/>
            </p:nvGrpSpPr>
            <p:grpSpPr>
              <a:xfrm flipH="1">
                <a:off x="7734309" y="2063282"/>
                <a:ext cx="273693" cy="620095"/>
                <a:chOff x="8031573" y="2063282"/>
                <a:chExt cx="273693" cy="620095"/>
              </a:xfrm>
            </p:grpSpPr>
            <p:sp>
              <p:nvSpPr>
                <p:cNvPr id="5021" name="Google Shape;5021;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025" name="Google Shape;5025;p77"/>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7"/>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7" name="Google Shape;5027;p77"/>
          <p:cNvGrpSpPr/>
          <p:nvPr/>
        </p:nvGrpSpPr>
        <p:grpSpPr>
          <a:xfrm>
            <a:off x="7836913" y="2916765"/>
            <a:ext cx="602567" cy="601884"/>
            <a:chOff x="1186975" y="238125"/>
            <a:chExt cx="5244275" cy="5238325"/>
          </a:xfrm>
        </p:grpSpPr>
        <p:sp>
          <p:nvSpPr>
            <p:cNvPr id="5028" name="Google Shape;5028;p7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77"/>
          <p:cNvGrpSpPr/>
          <p:nvPr/>
        </p:nvGrpSpPr>
        <p:grpSpPr>
          <a:xfrm>
            <a:off x="3279650" y="2056249"/>
            <a:ext cx="651848" cy="687338"/>
            <a:chOff x="3400515" y="2056248"/>
            <a:chExt cx="698134" cy="735987"/>
          </a:xfrm>
        </p:grpSpPr>
        <p:grpSp>
          <p:nvGrpSpPr>
            <p:cNvPr id="5033" name="Google Shape;5033;p77"/>
            <p:cNvGrpSpPr/>
            <p:nvPr/>
          </p:nvGrpSpPr>
          <p:grpSpPr>
            <a:xfrm>
              <a:off x="3400515" y="2283913"/>
              <a:ext cx="312919" cy="219900"/>
              <a:chOff x="3400515" y="2283913"/>
              <a:chExt cx="312919" cy="219900"/>
            </a:xfrm>
          </p:grpSpPr>
          <p:sp>
            <p:nvSpPr>
              <p:cNvPr id="5034" name="Google Shape;5034;p7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35" name="Google Shape;5035;p7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036" name="Google Shape;5036;p77"/>
            <p:cNvGrpSpPr/>
            <p:nvPr/>
          </p:nvGrpSpPr>
          <p:grpSpPr>
            <a:xfrm>
              <a:off x="3547823" y="2461089"/>
              <a:ext cx="219900" cy="331146"/>
              <a:chOff x="3547823" y="2461089"/>
              <a:chExt cx="219900" cy="331146"/>
            </a:xfrm>
          </p:grpSpPr>
          <p:sp>
            <p:nvSpPr>
              <p:cNvPr id="5037" name="Google Shape;5037;p7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38" name="Google Shape;5038;p7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039" name="Google Shape;5039;p77"/>
            <p:cNvGrpSpPr/>
            <p:nvPr/>
          </p:nvGrpSpPr>
          <p:grpSpPr>
            <a:xfrm>
              <a:off x="3734138" y="2461089"/>
              <a:ext cx="219900" cy="331146"/>
              <a:chOff x="3734138" y="2461089"/>
              <a:chExt cx="219900" cy="331146"/>
            </a:xfrm>
          </p:grpSpPr>
          <p:sp>
            <p:nvSpPr>
              <p:cNvPr id="5040" name="Google Shape;5040;p7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41" name="Google Shape;5041;p7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042" name="Google Shape;5042;p77"/>
            <p:cNvGrpSpPr/>
            <p:nvPr/>
          </p:nvGrpSpPr>
          <p:grpSpPr>
            <a:xfrm>
              <a:off x="3787560" y="2281742"/>
              <a:ext cx="311089" cy="219900"/>
              <a:chOff x="3787560" y="2281742"/>
              <a:chExt cx="311089" cy="219900"/>
            </a:xfrm>
          </p:grpSpPr>
          <p:sp>
            <p:nvSpPr>
              <p:cNvPr id="5043" name="Google Shape;5043;p7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44" name="Google Shape;5044;p7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045" name="Google Shape;5045;p77"/>
            <p:cNvGrpSpPr/>
            <p:nvPr/>
          </p:nvGrpSpPr>
          <p:grpSpPr>
            <a:xfrm>
              <a:off x="3637290" y="2056248"/>
              <a:ext cx="219900" cy="330736"/>
              <a:chOff x="3637290" y="2056248"/>
              <a:chExt cx="219900" cy="330736"/>
            </a:xfrm>
          </p:grpSpPr>
          <p:sp>
            <p:nvSpPr>
              <p:cNvPr id="5046" name="Google Shape;5046;p7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047" name="Google Shape;5047;p7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048" name="Google Shape;5048;p77"/>
          <p:cNvGrpSpPr/>
          <p:nvPr/>
        </p:nvGrpSpPr>
        <p:grpSpPr>
          <a:xfrm>
            <a:off x="2571356" y="2926255"/>
            <a:ext cx="1268144" cy="592394"/>
            <a:chOff x="238125" y="1188750"/>
            <a:chExt cx="7140450" cy="3335550"/>
          </a:xfrm>
        </p:grpSpPr>
        <p:sp>
          <p:nvSpPr>
            <p:cNvPr id="5049" name="Google Shape;5049;p7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77"/>
          <p:cNvGrpSpPr/>
          <p:nvPr/>
        </p:nvGrpSpPr>
        <p:grpSpPr>
          <a:xfrm>
            <a:off x="6679257" y="2928410"/>
            <a:ext cx="1053944" cy="590147"/>
            <a:chOff x="238125" y="1335475"/>
            <a:chExt cx="5418735" cy="3034175"/>
          </a:xfrm>
        </p:grpSpPr>
        <p:sp>
          <p:nvSpPr>
            <p:cNvPr id="5055" name="Google Shape;5055;p7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77"/>
          <p:cNvGrpSpPr/>
          <p:nvPr/>
        </p:nvGrpSpPr>
        <p:grpSpPr>
          <a:xfrm>
            <a:off x="4110066" y="3733309"/>
            <a:ext cx="1268207" cy="638939"/>
            <a:chOff x="3967651" y="3645904"/>
            <a:chExt cx="1479304" cy="745292"/>
          </a:xfrm>
        </p:grpSpPr>
        <p:grpSp>
          <p:nvGrpSpPr>
            <p:cNvPr id="5059" name="Google Shape;5059;p77"/>
            <p:cNvGrpSpPr/>
            <p:nvPr/>
          </p:nvGrpSpPr>
          <p:grpSpPr>
            <a:xfrm>
              <a:off x="3967651" y="4009026"/>
              <a:ext cx="1479304" cy="382170"/>
              <a:chOff x="3967651" y="4009026"/>
              <a:chExt cx="1479304" cy="382170"/>
            </a:xfrm>
          </p:grpSpPr>
          <p:grpSp>
            <p:nvGrpSpPr>
              <p:cNvPr id="5060" name="Google Shape;5060;p77"/>
              <p:cNvGrpSpPr/>
              <p:nvPr/>
            </p:nvGrpSpPr>
            <p:grpSpPr>
              <a:xfrm>
                <a:off x="4892216" y="4195630"/>
                <a:ext cx="554739" cy="195566"/>
                <a:chOff x="3604375" y="4892160"/>
                <a:chExt cx="1651500" cy="582215"/>
              </a:xfrm>
            </p:grpSpPr>
            <p:sp>
              <p:nvSpPr>
                <p:cNvPr id="5061" name="Google Shape;5061;p7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77"/>
              <p:cNvGrpSpPr/>
              <p:nvPr/>
            </p:nvGrpSpPr>
            <p:grpSpPr>
              <a:xfrm>
                <a:off x="3967651" y="4146303"/>
                <a:ext cx="579402" cy="244893"/>
                <a:chOff x="851875" y="4745310"/>
                <a:chExt cx="1724925" cy="729065"/>
              </a:xfrm>
            </p:grpSpPr>
            <p:sp>
              <p:nvSpPr>
                <p:cNvPr id="5064" name="Google Shape;5064;p7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77"/>
              <p:cNvGrpSpPr/>
              <p:nvPr/>
            </p:nvGrpSpPr>
            <p:grpSpPr>
              <a:xfrm>
                <a:off x="4460753" y="4009026"/>
                <a:ext cx="493110" cy="382170"/>
                <a:chOff x="2319875" y="4336625"/>
                <a:chExt cx="1468025" cy="1137750"/>
              </a:xfrm>
            </p:grpSpPr>
            <p:sp>
              <p:nvSpPr>
                <p:cNvPr id="5067" name="Google Shape;5067;p7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9" name="Google Shape;5069;p77"/>
            <p:cNvGrpSpPr/>
            <p:nvPr/>
          </p:nvGrpSpPr>
          <p:grpSpPr>
            <a:xfrm>
              <a:off x="4479443" y="3645904"/>
              <a:ext cx="455965" cy="388789"/>
              <a:chOff x="2957425" y="238100"/>
              <a:chExt cx="1910200" cy="1628775"/>
            </a:xfrm>
          </p:grpSpPr>
          <p:sp>
            <p:nvSpPr>
              <p:cNvPr id="5070" name="Google Shape;5070;p7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0" name="Google Shape;5080;p77"/>
          <p:cNvGrpSpPr/>
          <p:nvPr/>
        </p:nvGrpSpPr>
        <p:grpSpPr>
          <a:xfrm>
            <a:off x="2496179" y="3734510"/>
            <a:ext cx="1243128" cy="637739"/>
            <a:chOff x="2496310" y="3693351"/>
            <a:chExt cx="1342906" cy="688926"/>
          </a:xfrm>
        </p:grpSpPr>
        <p:grpSp>
          <p:nvGrpSpPr>
            <p:cNvPr id="5081" name="Google Shape;5081;p77"/>
            <p:cNvGrpSpPr/>
            <p:nvPr/>
          </p:nvGrpSpPr>
          <p:grpSpPr>
            <a:xfrm>
              <a:off x="2496310" y="3693351"/>
              <a:ext cx="1342906" cy="688875"/>
              <a:chOff x="2496310" y="3693351"/>
              <a:chExt cx="1342906" cy="688875"/>
            </a:xfrm>
          </p:grpSpPr>
          <p:sp>
            <p:nvSpPr>
              <p:cNvPr id="5082" name="Google Shape;5082;p7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88" name="Google Shape;5088;p77"/>
              <p:cNvCxnSpPr>
                <a:stCxn id="508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089" name="Google Shape;5089;p77"/>
              <p:cNvCxnSpPr>
                <a:stCxn id="508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090" name="Google Shape;5090;p77"/>
              <p:cNvCxnSpPr>
                <a:stCxn id="508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91" name="Google Shape;5091;p77"/>
              <p:cNvCxnSpPr>
                <a:stCxn id="508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92" name="Google Shape;5092;p77"/>
              <p:cNvCxnSpPr>
                <a:stCxn id="508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093" name="Google Shape;5093;p77"/>
            <p:cNvGrpSpPr/>
            <p:nvPr/>
          </p:nvGrpSpPr>
          <p:grpSpPr>
            <a:xfrm>
              <a:off x="2675275" y="3930557"/>
              <a:ext cx="1003306" cy="451719"/>
              <a:chOff x="2675275" y="4174282"/>
              <a:chExt cx="1003306" cy="451719"/>
            </a:xfrm>
          </p:grpSpPr>
          <p:sp>
            <p:nvSpPr>
              <p:cNvPr id="5094" name="Google Shape;5094;p7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7" name="Google Shape;5097;p77"/>
          <p:cNvGrpSpPr/>
          <p:nvPr/>
        </p:nvGrpSpPr>
        <p:grpSpPr>
          <a:xfrm>
            <a:off x="1669850" y="1171356"/>
            <a:ext cx="574511" cy="874709"/>
            <a:chOff x="1715404" y="1112080"/>
            <a:chExt cx="642270" cy="977984"/>
          </a:xfrm>
        </p:grpSpPr>
        <p:grpSp>
          <p:nvGrpSpPr>
            <p:cNvPr id="5098" name="Google Shape;5098;p77"/>
            <p:cNvGrpSpPr/>
            <p:nvPr/>
          </p:nvGrpSpPr>
          <p:grpSpPr>
            <a:xfrm>
              <a:off x="1715404" y="1112080"/>
              <a:ext cx="642270" cy="977984"/>
              <a:chOff x="1715404" y="1112080"/>
              <a:chExt cx="642270" cy="977984"/>
            </a:xfrm>
          </p:grpSpPr>
          <p:sp>
            <p:nvSpPr>
              <p:cNvPr id="5099" name="Google Shape;5099;p7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7"/>
            <p:cNvGrpSpPr/>
            <p:nvPr/>
          </p:nvGrpSpPr>
          <p:grpSpPr>
            <a:xfrm>
              <a:off x="1768927" y="1165603"/>
              <a:ext cx="535225" cy="851367"/>
              <a:chOff x="1768927" y="1165603"/>
              <a:chExt cx="535225" cy="851367"/>
            </a:xfrm>
          </p:grpSpPr>
          <p:sp>
            <p:nvSpPr>
              <p:cNvPr id="5102" name="Google Shape;5102;p7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7"/>
            <p:cNvGrpSpPr/>
            <p:nvPr/>
          </p:nvGrpSpPr>
          <p:grpSpPr>
            <a:xfrm>
              <a:off x="1822449" y="1219125"/>
              <a:ext cx="428180" cy="718859"/>
              <a:chOff x="1822449" y="1219125"/>
              <a:chExt cx="428180" cy="718859"/>
            </a:xfrm>
          </p:grpSpPr>
          <p:sp>
            <p:nvSpPr>
              <p:cNvPr id="5105" name="Google Shape;5105;p7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77"/>
            <p:cNvGrpSpPr/>
            <p:nvPr/>
          </p:nvGrpSpPr>
          <p:grpSpPr>
            <a:xfrm>
              <a:off x="1875972" y="1272648"/>
              <a:ext cx="321135" cy="586939"/>
              <a:chOff x="1875972" y="1272648"/>
              <a:chExt cx="321135" cy="586939"/>
            </a:xfrm>
          </p:grpSpPr>
          <p:sp>
            <p:nvSpPr>
              <p:cNvPr id="5108" name="Google Shape;5108;p7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0" name="Google Shape;5110;p77"/>
          <p:cNvGrpSpPr/>
          <p:nvPr/>
        </p:nvGrpSpPr>
        <p:grpSpPr>
          <a:xfrm>
            <a:off x="7777011" y="3728078"/>
            <a:ext cx="293855" cy="644170"/>
            <a:chOff x="241025" y="3151575"/>
            <a:chExt cx="293855" cy="644170"/>
          </a:xfrm>
        </p:grpSpPr>
        <p:sp>
          <p:nvSpPr>
            <p:cNvPr id="5111" name="Google Shape;5111;p7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77"/>
          <p:cNvGrpSpPr/>
          <p:nvPr/>
        </p:nvGrpSpPr>
        <p:grpSpPr>
          <a:xfrm>
            <a:off x="724994" y="2928078"/>
            <a:ext cx="1779649" cy="591620"/>
            <a:chOff x="246070" y="1983375"/>
            <a:chExt cx="1855347" cy="616849"/>
          </a:xfrm>
        </p:grpSpPr>
        <p:sp>
          <p:nvSpPr>
            <p:cNvPr id="5114" name="Google Shape;5114;p7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77"/>
          <p:cNvGrpSpPr/>
          <p:nvPr/>
        </p:nvGrpSpPr>
        <p:grpSpPr>
          <a:xfrm>
            <a:off x="2335861" y="1171356"/>
            <a:ext cx="711055" cy="745993"/>
            <a:chOff x="2496269" y="1171698"/>
            <a:chExt cx="761953" cy="799392"/>
          </a:xfrm>
        </p:grpSpPr>
        <p:grpSp>
          <p:nvGrpSpPr>
            <p:cNvPr id="5124" name="Google Shape;5124;p77"/>
            <p:cNvGrpSpPr/>
            <p:nvPr/>
          </p:nvGrpSpPr>
          <p:grpSpPr>
            <a:xfrm>
              <a:off x="2496269" y="1171698"/>
              <a:ext cx="761953" cy="723022"/>
              <a:chOff x="2496269" y="1171698"/>
              <a:chExt cx="761953" cy="723022"/>
            </a:xfrm>
          </p:grpSpPr>
          <p:sp>
            <p:nvSpPr>
              <p:cNvPr id="5125" name="Google Shape;5125;p7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7" name="Google Shape;5127;p77"/>
              <p:cNvGrpSpPr/>
              <p:nvPr/>
            </p:nvGrpSpPr>
            <p:grpSpPr>
              <a:xfrm>
                <a:off x="2496269" y="1171698"/>
                <a:ext cx="761953" cy="723022"/>
                <a:chOff x="2496269" y="1120652"/>
                <a:chExt cx="761953" cy="723022"/>
              </a:xfrm>
            </p:grpSpPr>
            <p:grpSp>
              <p:nvGrpSpPr>
                <p:cNvPr id="5128" name="Google Shape;5128;p77"/>
                <p:cNvGrpSpPr/>
                <p:nvPr/>
              </p:nvGrpSpPr>
              <p:grpSpPr>
                <a:xfrm>
                  <a:off x="2496269" y="1120652"/>
                  <a:ext cx="761953" cy="723022"/>
                  <a:chOff x="2496269" y="1120652"/>
                  <a:chExt cx="761953" cy="723022"/>
                </a:xfrm>
              </p:grpSpPr>
              <p:grpSp>
                <p:nvGrpSpPr>
                  <p:cNvPr id="5129" name="Google Shape;5129;p77"/>
                  <p:cNvGrpSpPr/>
                  <p:nvPr/>
                </p:nvGrpSpPr>
                <p:grpSpPr>
                  <a:xfrm>
                    <a:off x="2496269" y="1304589"/>
                    <a:ext cx="407089" cy="305057"/>
                    <a:chOff x="2496269" y="1304589"/>
                    <a:chExt cx="407089" cy="305057"/>
                  </a:xfrm>
                </p:grpSpPr>
                <p:sp>
                  <p:nvSpPr>
                    <p:cNvPr id="5130" name="Google Shape;5130;p7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77"/>
                  <p:cNvGrpSpPr/>
                  <p:nvPr/>
                </p:nvGrpSpPr>
                <p:grpSpPr>
                  <a:xfrm>
                    <a:off x="2586468" y="1493376"/>
                    <a:ext cx="358850" cy="349656"/>
                    <a:chOff x="2586468" y="1493376"/>
                    <a:chExt cx="358850" cy="349656"/>
                  </a:xfrm>
                </p:grpSpPr>
                <p:sp>
                  <p:nvSpPr>
                    <p:cNvPr id="5133" name="Google Shape;5133;p7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77"/>
                  <p:cNvGrpSpPr/>
                  <p:nvPr/>
                </p:nvGrpSpPr>
                <p:grpSpPr>
                  <a:xfrm>
                    <a:off x="2807939" y="1494024"/>
                    <a:ext cx="358857" cy="349650"/>
                    <a:chOff x="2807939" y="1494024"/>
                    <a:chExt cx="358857" cy="349650"/>
                  </a:xfrm>
                </p:grpSpPr>
                <p:sp>
                  <p:nvSpPr>
                    <p:cNvPr id="5136" name="Google Shape;5136;p7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77"/>
                  <p:cNvGrpSpPr/>
                  <p:nvPr/>
                </p:nvGrpSpPr>
                <p:grpSpPr>
                  <a:xfrm>
                    <a:off x="2851133" y="1305635"/>
                    <a:ext cx="407089" cy="305057"/>
                    <a:chOff x="2851133" y="1305635"/>
                    <a:chExt cx="407089" cy="305057"/>
                  </a:xfrm>
                </p:grpSpPr>
                <p:sp>
                  <p:nvSpPr>
                    <p:cNvPr id="5139" name="Google Shape;5139;p7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77"/>
                  <p:cNvGrpSpPr/>
                  <p:nvPr/>
                </p:nvGrpSpPr>
                <p:grpSpPr>
                  <a:xfrm>
                    <a:off x="2727495" y="1120652"/>
                    <a:ext cx="300271" cy="396358"/>
                    <a:chOff x="2727495" y="1120652"/>
                    <a:chExt cx="300271" cy="396358"/>
                  </a:xfrm>
                </p:grpSpPr>
                <p:sp>
                  <p:nvSpPr>
                    <p:cNvPr id="5142" name="Google Shape;5142;p7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4" name="Google Shape;5144;p77"/>
                <p:cNvGrpSpPr/>
                <p:nvPr/>
              </p:nvGrpSpPr>
              <p:grpSpPr>
                <a:xfrm>
                  <a:off x="2722305" y="1350460"/>
                  <a:ext cx="308357" cy="308344"/>
                  <a:chOff x="2722305" y="1350460"/>
                  <a:chExt cx="308357" cy="308344"/>
                </a:xfrm>
              </p:grpSpPr>
              <p:sp>
                <p:nvSpPr>
                  <p:cNvPr id="5145" name="Google Shape;5145;p7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6" name="Google Shape;5146;p77"/>
                  <p:cNvGrpSpPr/>
                  <p:nvPr/>
                </p:nvGrpSpPr>
                <p:grpSpPr>
                  <a:xfrm>
                    <a:off x="2725064" y="1364529"/>
                    <a:ext cx="297954" cy="280182"/>
                    <a:chOff x="2725064" y="1364529"/>
                    <a:chExt cx="297954" cy="280182"/>
                  </a:xfrm>
                </p:grpSpPr>
                <p:sp>
                  <p:nvSpPr>
                    <p:cNvPr id="5147" name="Google Shape;5147;p7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152" name="Google Shape;5152;p7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77"/>
          <p:cNvGrpSpPr/>
          <p:nvPr/>
        </p:nvGrpSpPr>
        <p:grpSpPr>
          <a:xfrm>
            <a:off x="3924561" y="2927462"/>
            <a:ext cx="1569144" cy="591015"/>
            <a:chOff x="3820100" y="3023049"/>
            <a:chExt cx="1303926" cy="491162"/>
          </a:xfrm>
        </p:grpSpPr>
        <p:grpSp>
          <p:nvGrpSpPr>
            <p:cNvPr id="5158" name="Google Shape;5158;p77"/>
            <p:cNvGrpSpPr/>
            <p:nvPr/>
          </p:nvGrpSpPr>
          <p:grpSpPr>
            <a:xfrm>
              <a:off x="3820100" y="3023072"/>
              <a:ext cx="1303926" cy="491139"/>
              <a:chOff x="3820100" y="3023072"/>
              <a:chExt cx="1303926" cy="491139"/>
            </a:xfrm>
          </p:grpSpPr>
          <p:sp>
            <p:nvSpPr>
              <p:cNvPr id="5159" name="Google Shape;5159;p7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77"/>
            <p:cNvGrpSpPr/>
            <p:nvPr/>
          </p:nvGrpSpPr>
          <p:grpSpPr>
            <a:xfrm>
              <a:off x="4132439" y="3023645"/>
              <a:ext cx="393633" cy="177096"/>
              <a:chOff x="4132439" y="3023645"/>
              <a:chExt cx="393633" cy="177096"/>
            </a:xfrm>
          </p:grpSpPr>
          <p:sp>
            <p:nvSpPr>
              <p:cNvPr id="5162" name="Google Shape;5162;p7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7"/>
            <p:cNvGrpSpPr/>
            <p:nvPr/>
          </p:nvGrpSpPr>
          <p:grpSpPr>
            <a:xfrm>
              <a:off x="3921811" y="3023049"/>
              <a:ext cx="1002397" cy="388943"/>
              <a:chOff x="3921811" y="3023049"/>
              <a:chExt cx="1002397" cy="388943"/>
            </a:xfrm>
          </p:grpSpPr>
          <p:sp>
            <p:nvSpPr>
              <p:cNvPr id="5165" name="Google Shape;5165;p7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77"/>
            <p:cNvGrpSpPr/>
            <p:nvPr/>
          </p:nvGrpSpPr>
          <p:grpSpPr>
            <a:xfrm>
              <a:off x="4023645" y="3023049"/>
              <a:ext cx="683032" cy="286722"/>
              <a:chOff x="4023645" y="3023049"/>
              <a:chExt cx="683032" cy="286722"/>
            </a:xfrm>
          </p:grpSpPr>
          <p:sp>
            <p:nvSpPr>
              <p:cNvPr id="5168" name="Google Shape;5168;p7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0" name="Google Shape;5170;p77"/>
          <p:cNvGrpSpPr/>
          <p:nvPr/>
        </p:nvGrpSpPr>
        <p:grpSpPr>
          <a:xfrm>
            <a:off x="1556683" y="2054307"/>
            <a:ext cx="713522" cy="688025"/>
            <a:chOff x="1706078" y="2092648"/>
            <a:chExt cx="660913" cy="637296"/>
          </a:xfrm>
        </p:grpSpPr>
        <p:sp>
          <p:nvSpPr>
            <p:cNvPr id="5171" name="Google Shape;5171;p7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77"/>
            <p:cNvGrpSpPr/>
            <p:nvPr/>
          </p:nvGrpSpPr>
          <p:grpSpPr>
            <a:xfrm>
              <a:off x="1706078" y="2092648"/>
              <a:ext cx="660913" cy="575241"/>
              <a:chOff x="1706078" y="2092648"/>
              <a:chExt cx="660913" cy="575241"/>
            </a:xfrm>
          </p:grpSpPr>
          <p:sp>
            <p:nvSpPr>
              <p:cNvPr id="5173" name="Google Shape;5173;p7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6" name="Google Shape;5176;p77"/>
          <p:cNvGrpSpPr/>
          <p:nvPr/>
        </p:nvGrpSpPr>
        <p:grpSpPr>
          <a:xfrm>
            <a:off x="6318542" y="1171856"/>
            <a:ext cx="1317459" cy="684168"/>
            <a:chOff x="238125" y="999450"/>
            <a:chExt cx="7140700" cy="3708225"/>
          </a:xfrm>
        </p:grpSpPr>
        <p:sp>
          <p:nvSpPr>
            <p:cNvPr id="5177" name="Google Shape;5177;p7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189"/>
        <p:cNvGrpSpPr/>
        <p:nvPr/>
      </p:nvGrpSpPr>
      <p:grpSpPr>
        <a:xfrm>
          <a:off x="0" y="0"/>
          <a:ext cx="0" cy="0"/>
          <a:chOff x="0" y="0"/>
          <a:chExt cx="0" cy="0"/>
        </a:xfrm>
      </p:grpSpPr>
      <p:grpSp>
        <p:nvGrpSpPr>
          <p:cNvPr id="5190" name="Google Shape;5190;p78"/>
          <p:cNvGrpSpPr/>
          <p:nvPr/>
        </p:nvGrpSpPr>
        <p:grpSpPr>
          <a:xfrm>
            <a:off x="729238" y="1179665"/>
            <a:ext cx="1636117" cy="1526144"/>
            <a:chOff x="729238" y="1179665"/>
            <a:chExt cx="1636117" cy="1526144"/>
          </a:xfrm>
        </p:grpSpPr>
        <p:grpSp>
          <p:nvGrpSpPr>
            <p:cNvPr id="5191" name="Google Shape;5191;p78"/>
            <p:cNvGrpSpPr/>
            <p:nvPr/>
          </p:nvGrpSpPr>
          <p:grpSpPr>
            <a:xfrm>
              <a:off x="729238" y="1179665"/>
              <a:ext cx="80700" cy="1526144"/>
              <a:chOff x="729238" y="1179665"/>
              <a:chExt cx="80700" cy="1526144"/>
            </a:xfrm>
          </p:grpSpPr>
          <p:sp>
            <p:nvSpPr>
              <p:cNvPr id="5192" name="Google Shape;5192;p7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78"/>
            <p:cNvGrpSpPr/>
            <p:nvPr/>
          </p:nvGrpSpPr>
          <p:grpSpPr>
            <a:xfrm>
              <a:off x="903098" y="1179665"/>
              <a:ext cx="80700" cy="1526144"/>
              <a:chOff x="903098" y="1179665"/>
              <a:chExt cx="80700" cy="1526144"/>
            </a:xfrm>
          </p:grpSpPr>
          <p:sp>
            <p:nvSpPr>
              <p:cNvPr id="5203" name="Google Shape;5203;p7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78"/>
            <p:cNvGrpSpPr/>
            <p:nvPr/>
          </p:nvGrpSpPr>
          <p:grpSpPr>
            <a:xfrm>
              <a:off x="1076958" y="1179665"/>
              <a:ext cx="80700" cy="1526144"/>
              <a:chOff x="1076958" y="1179665"/>
              <a:chExt cx="80700" cy="1526144"/>
            </a:xfrm>
          </p:grpSpPr>
          <p:sp>
            <p:nvSpPr>
              <p:cNvPr id="5214" name="Google Shape;5214;p7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78"/>
            <p:cNvGrpSpPr/>
            <p:nvPr/>
          </p:nvGrpSpPr>
          <p:grpSpPr>
            <a:xfrm>
              <a:off x="1247707" y="1179665"/>
              <a:ext cx="80700" cy="1526144"/>
              <a:chOff x="1247707" y="1179665"/>
              <a:chExt cx="80700" cy="1526144"/>
            </a:xfrm>
          </p:grpSpPr>
          <p:sp>
            <p:nvSpPr>
              <p:cNvPr id="5225" name="Google Shape;5225;p7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78"/>
            <p:cNvGrpSpPr/>
            <p:nvPr/>
          </p:nvGrpSpPr>
          <p:grpSpPr>
            <a:xfrm>
              <a:off x="1421567" y="1179665"/>
              <a:ext cx="80700" cy="1526144"/>
              <a:chOff x="1421567" y="1179665"/>
              <a:chExt cx="80700" cy="1526144"/>
            </a:xfrm>
          </p:grpSpPr>
          <p:sp>
            <p:nvSpPr>
              <p:cNvPr id="5236" name="Google Shape;5236;p7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78"/>
            <p:cNvGrpSpPr/>
            <p:nvPr/>
          </p:nvGrpSpPr>
          <p:grpSpPr>
            <a:xfrm>
              <a:off x="1592327" y="1179665"/>
              <a:ext cx="80700" cy="1526144"/>
              <a:chOff x="1592327" y="1179665"/>
              <a:chExt cx="80700" cy="1526144"/>
            </a:xfrm>
          </p:grpSpPr>
          <p:sp>
            <p:nvSpPr>
              <p:cNvPr id="5247" name="Google Shape;5247;p7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78"/>
            <p:cNvGrpSpPr/>
            <p:nvPr/>
          </p:nvGrpSpPr>
          <p:grpSpPr>
            <a:xfrm>
              <a:off x="1766187" y="1179665"/>
              <a:ext cx="80700" cy="1526144"/>
              <a:chOff x="1766187" y="1179665"/>
              <a:chExt cx="80700" cy="1526144"/>
            </a:xfrm>
          </p:grpSpPr>
          <p:sp>
            <p:nvSpPr>
              <p:cNvPr id="5258" name="Google Shape;5258;p7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78"/>
            <p:cNvGrpSpPr/>
            <p:nvPr/>
          </p:nvGrpSpPr>
          <p:grpSpPr>
            <a:xfrm>
              <a:off x="1936935" y="1179665"/>
              <a:ext cx="80700" cy="1526144"/>
              <a:chOff x="1936935" y="1179665"/>
              <a:chExt cx="80700" cy="1526144"/>
            </a:xfrm>
          </p:grpSpPr>
          <p:sp>
            <p:nvSpPr>
              <p:cNvPr id="5269" name="Google Shape;5269;p7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78"/>
            <p:cNvGrpSpPr/>
            <p:nvPr/>
          </p:nvGrpSpPr>
          <p:grpSpPr>
            <a:xfrm>
              <a:off x="2110795" y="1179665"/>
              <a:ext cx="80700" cy="1526144"/>
              <a:chOff x="2110795" y="1179665"/>
              <a:chExt cx="80700" cy="1526144"/>
            </a:xfrm>
          </p:grpSpPr>
          <p:sp>
            <p:nvSpPr>
              <p:cNvPr id="5280" name="Google Shape;5280;p7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78"/>
            <p:cNvGrpSpPr/>
            <p:nvPr/>
          </p:nvGrpSpPr>
          <p:grpSpPr>
            <a:xfrm>
              <a:off x="2284655" y="1179665"/>
              <a:ext cx="80700" cy="1526144"/>
              <a:chOff x="2284655" y="1179665"/>
              <a:chExt cx="80700" cy="1526144"/>
            </a:xfrm>
          </p:grpSpPr>
          <p:sp>
            <p:nvSpPr>
              <p:cNvPr id="5291" name="Google Shape;5291;p7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1" name="Google Shape;5301;p78"/>
          <p:cNvGrpSpPr/>
          <p:nvPr/>
        </p:nvGrpSpPr>
        <p:grpSpPr>
          <a:xfrm>
            <a:off x="2623904" y="1198803"/>
            <a:ext cx="1364248" cy="1102133"/>
            <a:chOff x="2623904" y="1198803"/>
            <a:chExt cx="1364248" cy="1102133"/>
          </a:xfrm>
        </p:grpSpPr>
        <p:grpSp>
          <p:nvGrpSpPr>
            <p:cNvPr id="5302" name="Google Shape;5302;p78"/>
            <p:cNvGrpSpPr/>
            <p:nvPr/>
          </p:nvGrpSpPr>
          <p:grpSpPr>
            <a:xfrm>
              <a:off x="2623907" y="1198803"/>
              <a:ext cx="1364245" cy="273000"/>
              <a:chOff x="2623907" y="1198803"/>
              <a:chExt cx="1364245" cy="273000"/>
            </a:xfrm>
          </p:grpSpPr>
          <p:sp>
            <p:nvSpPr>
              <p:cNvPr id="5303" name="Google Shape;5303;p7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78"/>
            <p:cNvGrpSpPr/>
            <p:nvPr/>
          </p:nvGrpSpPr>
          <p:grpSpPr>
            <a:xfrm>
              <a:off x="2623904" y="1476964"/>
              <a:ext cx="1364245" cy="273000"/>
              <a:chOff x="2623904" y="1476964"/>
              <a:chExt cx="1364245" cy="273000"/>
            </a:xfrm>
          </p:grpSpPr>
          <p:sp>
            <p:nvSpPr>
              <p:cNvPr id="5309" name="Google Shape;5309;p7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78"/>
            <p:cNvGrpSpPr/>
            <p:nvPr/>
          </p:nvGrpSpPr>
          <p:grpSpPr>
            <a:xfrm>
              <a:off x="2623907" y="1749775"/>
              <a:ext cx="1364245" cy="273000"/>
              <a:chOff x="2623907" y="1749775"/>
              <a:chExt cx="1364245" cy="273000"/>
            </a:xfrm>
          </p:grpSpPr>
          <p:sp>
            <p:nvSpPr>
              <p:cNvPr id="5315" name="Google Shape;5315;p7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78"/>
            <p:cNvGrpSpPr/>
            <p:nvPr/>
          </p:nvGrpSpPr>
          <p:grpSpPr>
            <a:xfrm>
              <a:off x="2623904" y="2027936"/>
              <a:ext cx="1364245" cy="273000"/>
              <a:chOff x="2623904" y="2027936"/>
              <a:chExt cx="1364245" cy="273000"/>
            </a:xfrm>
          </p:grpSpPr>
          <p:sp>
            <p:nvSpPr>
              <p:cNvPr id="5321" name="Google Shape;5321;p7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6" name="Google Shape;5326;p78"/>
          <p:cNvGrpSpPr/>
          <p:nvPr/>
        </p:nvGrpSpPr>
        <p:grpSpPr>
          <a:xfrm>
            <a:off x="2613365" y="2657876"/>
            <a:ext cx="1387541" cy="159124"/>
            <a:chOff x="3200660" y="2180272"/>
            <a:chExt cx="2563824" cy="378237"/>
          </a:xfrm>
        </p:grpSpPr>
        <p:sp>
          <p:nvSpPr>
            <p:cNvPr id="5327" name="Google Shape;5327;p7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78"/>
          <p:cNvGrpSpPr/>
          <p:nvPr/>
        </p:nvGrpSpPr>
        <p:grpSpPr>
          <a:xfrm>
            <a:off x="2609890" y="2935640"/>
            <a:ext cx="1390502" cy="159625"/>
            <a:chOff x="3530150" y="2790075"/>
            <a:chExt cx="1962600" cy="225300"/>
          </a:xfrm>
        </p:grpSpPr>
        <p:sp>
          <p:nvSpPr>
            <p:cNvPr id="5346" name="Google Shape;5346;p7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78"/>
          <p:cNvGrpSpPr/>
          <p:nvPr/>
        </p:nvGrpSpPr>
        <p:grpSpPr>
          <a:xfrm>
            <a:off x="2609948" y="3213905"/>
            <a:ext cx="1411629" cy="154175"/>
            <a:chOff x="3558802" y="4011244"/>
            <a:chExt cx="1866000" cy="111600"/>
          </a:xfrm>
        </p:grpSpPr>
        <p:sp>
          <p:nvSpPr>
            <p:cNvPr id="5349" name="Google Shape;5349;p7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78"/>
          <p:cNvGrpSpPr/>
          <p:nvPr/>
        </p:nvGrpSpPr>
        <p:grpSpPr>
          <a:xfrm>
            <a:off x="2610235" y="2419475"/>
            <a:ext cx="1383503" cy="119761"/>
            <a:chOff x="3465975" y="2270258"/>
            <a:chExt cx="1986364" cy="171947"/>
          </a:xfrm>
        </p:grpSpPr>
        <p:sp>
          <p:nvSpPr>
            <p:cNvPr id="5352" name="Google Shape;5352;p7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78"/>
          <p:cNvGrpSpPr/>
          <p:nvPr/>
        </p:nvGrpSpPr>
        <p:grpSpPr>
          <a:xfrm>
            <a:off x="2621243" y="3783248"/>
            <a:ext cx="1369531" cy="195460"/>
            <a:chOff x="723300" y="4253549"/>
            <a:chExt cx="2276482" cy="324900"/>
          </a:xfrm>
        </p:grpSpPr>
        <p:sp>
          <p:nvSpPr>
            <p:cNvPr id="5361" name="Google Shape;5361;p7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78"/>
          <p:cNvGrpSpPr/>
          <p:nvPr/>
        </p:nvGrpSpPr>
        <p:grpSpPr>
          <a:xfrm>
            <a:off x="2610803" y="3484489"/>
            <a:ext cx="1389066" cy="180119"/>
            <a:chOff x="705948" y="3788465"/>
            <a:chExt cx="2308953" cy="299400"/>
          </a:xfrm>
        </p:grpSpPr>
        <p:sp>
          <p:nvSpPr>
            <p:cNvPr id="5367" name="Google Shape;5367;p7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78"/>
          <p:cNvGrpSpPr/>
          <p:nvPr/>
        </p:nvGrpSpPr>
        <p:grpSpPr>
          <a:xfrm>
            <a:off x="4207794" y="2088443"/>
            <a:ext cx="1433821" cy="191501"/>
            <a:chOff x="4273350" y="2088443"/>
            <a:chExt cx="1433821" cy="191501"/>
          </a:xfrm>
        </p:grpSpPr>
        <p:grpSp>
          <p:nvGrpSpPr>
            <p:cNvPr id="5373" name="Google Shape;5373;p78"/>
            <p:cNvGrpSpPr/>
            <p:nvPr/>
          </p:nvGrpSpPr>
          <p:grpSpPr>
            <a:xfrm>
              <a:off x="4273350" y="2088443"/>
              <a:ext cx="1433821" cy="0"/>
              <a:chOff x="5224975" y="2962250"/>
              <a:chExt cx="1544400" cy="0"/>
            </a:xfrm>
          </p:grpSpPr>
          <p:cxnSp>
            <p:nvCxnSpPr>
              <p:cNvPr id="5374" name="Google Shape;5374;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75" name="Google Shape;5375;p7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376" name="Google Shape;5376;p78"/>
            <p:cNvGrpSpPr/>
            <p:nvPr/>
          </p:nvGrpSpPr>
          <p:grpSpPr>
            <a:xfrm>
              <a:off x="4273350" y="2279944"/>
              <a:ext cx="1433821" cy="0"/>
              <a:chOff x="5224975" y="2962250"/>
              <a:chExt cx="1544400" cy="0"/>
            </a:xfrm>
          </p:grpSpPr>
          <p:cxnSp>
            <p:nvCxnSpPr>
              <p:cNvPr id="5377" name="Google Shape;5377;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78" name="Google Shape;5378;p7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379" name="Google Shape;5379;p78"/>
          <p:cNvGrpSpPr/>
          <p:nvPr/>
        </p:nvGrpSpPr>
        <p:grpSpPr>
          <a:xfrm>
            <a:off x="2658741" y="4097347"/>
            <a:ext cx="1304609" cy="294074"/>
            <a:chOff x="2658741" y="4097347"/>
            <a:chExt cx="1304609" cy="294074"/>
          </a:xfrm>
        </p:grpSpPr>
        <p:grpSp>
          <p:nvGrpSpPr>
            <p:cNvPr id="5380" name="Google Shape;5380;p78"/>
            <p:cNvGrpSpPr/>
            <p:nvPr/>
          </p:nvGrpSpPr>
          <p:grpSpPr>
            <a:xfrm>
              <a:off x="2658741" y="4097347"/>
              <a:ext cx="118572" cy="294074"/>
              <a:chOff x="3343310" y="4475555"/>
              <a:chExt cx="127717" cy="316753"/>
            </a:xfrm>
          </p:grpSpPr>
          <p:sp>
            <p:nvSpPr>
              <p:cNvPr id="5381" name="Google Shape;5381;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78"/>
            <p:cNvGrpSpPr/>
            <p:nvPr/>
          </p:nvGrpSpPr>
          <p:grpSpPr>
            <a:xfrm>
              <a:off x="3815519" y="4098388"/>
              <a:ext cx="147831" cy="291991"/>
              <a:chOff x="3527539" y="4476677"/>
              <a:chExt cx="159232" cy="314510"/>
            </a:xfrm>
          </p:grpSpPr>
          <p:sp>
            <p:nvSpPr>
              <p:cNvPr id="5384" name="Google Shape;5384;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78"/>
            <p:cNvGrpSpPr/>
            <p:nvPr/>
          </p:nvGrpSpPr>
          <p:grpSpPr>
            <a:xfrm>
              <a:off x="3511696" y="4098388"/>
              <a:ext cx="147831" cy="291991"/>
              <a:chOff x="3527539" y="4476677"/>
              <a:chExt cx="159232" cy="314510"/>
            </a:xfrm>
          </p:grpSpPr>
          <p:sp>
            <p:nvSpPr>
              <p:cNvPr id="5387" name="Google Shape;5387;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78"/>
            <p:cNvGrpSpPr/>
            <p:nvPr/>
          </p:nvGrpSpPr>
          <p:grpSpPr>
            <a:xfrm>
              <a:off x="3207874" y="4098388"/>
              <a:ext cx="147831" cy="291991"/>
              <a:chOff x="3527539" y="4476677"/>
              <a:chExt cx="159232" cy="314510"/>
            </a:xfrm>
          </p:grpSpPr>
          <p:sp>
            <p:nvSpPr>
              <p:cNvPr id="5390" name="Google Shape;5390;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78"/>
            <p:cNvGrpSpPr/>
            <p:nvPr/>
          </p:nvGrpSpPr>
          <p:grpSpPr>
            <a:xfrm>
              <a:off x="2933305" y="4097347"/>
              <a:ext cx="118572" cy="294074"/>
              <a:chOff x="3343310" y="4475555"/>
              <a:chExt cx="127717" cy="316753"/>
            </a:xfrm>
          </p:grpSpPr>
          <p:sp>
            <p:nvSpPr>
              <p:cNvPr id="5393" name="Google Shape;5393;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95" name="Google Shape;5395;p78"/>
          <p:cNvGrpSpPr/>
          <p:nvPr/>
        </p:nvGrpSpPr>
        <p:grpSpPr>
          <a:xfrm>
            <a:off x="4209349" y="1176041"/>
            <a:ext cx="1430711" cy="751237"/>
            <a:chOff x="5159450" y="1919950"/>
            <a:chExt cx="1541050" cy="862500"/>
          </a:xfrm>
        </p:grpSpPr>
        <p:sp>
          <p:nvSpPr>
            <p:cNvPr id="5396" name="Google Shape;5396;p7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397" name="Google Shape;5397;p78"/>
            <p:cNvGrpSpPr/>
            <p:nvPr/>
          </p:nvGrpSpPr>
          <p:grpSpPr>
            <a:xfrm>
              <a:off x="5159450" y="1919950"/>
              <a:ext cx="1541050" cy="862500"/>
              <a:chOff x="5159450" y="1919950"/>
              <a:chExt cx="1541050" cy="862500"/>
            </a:xfrm>
          </p:grpSpPr>
          <p:cxnSp>
            <p:nvCxnSpPr>
              <p:cNvPr id="5398" name="Google Shape;5398;p7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399" name="Google Shape;5399;p7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400" name="Google Shape;5400;p78"/>
          <p:cNvGrpSpPr/>
          <p:nvPr/>
        </p:nvGrpSpPr>
        <p:grpSpPr>
          <a:xfrm>
            <a:off x="4257486" y="2439811"/>
            <a:ext cx="1334436" cy="967914"/>
            <a:chOff x="4294923" y="2439811"/>
            <a:chExt cx="1334436" cy="967914"/>
          </a:xfrm>
        </p:grpSpPr>
        <p:grpSp>
          <p:nvGrpSpPr>
            <p:cNvPr id="5401" name="Google Shape;5401;p78"/>
            <p:cNvGrpSpPr/>
            <p:nvPr/>
          </p:nvGrpSpPr>
          <p:grpSpPr>
            <a:xfrm>
              <a:off x="4960455" y="2469658"/>
              <a:ext cx="668904" cy="885524"/>
              <a:chOff x="4960455" y="2469658"/>
              <a:chExt cx="668904" cy="885524"/>
            </a:xfrm>
          </p:grpSpPr>
          <p:sp>
            <p:nvSpPr>
              <p:cNvPr id="5402" name="Google Shape;5402;p7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78"/>
            <p:cNvGrpSpPr/>
            <p:nvPr/>
          </p:nvGrpSpPr>
          <p:grpSpPr>
            <a:xfrm>
              <a:off x="4294923" y="2469658"/>
              <a:ext cx="668951" cy="885524"/>
              <a:chOff x="4294923" y="2469658"/>
              <a:chExt cx="668951" cy="885524"/>
            </a:xfrm>
          </p:grpSpPr>
          <p:sp>
            <p:nvSpPr>
              <p:cNvPr id="5409" name="Google Shape;5409;p7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5" name="Google Shape;5415;p7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78"/>
          <p:cNvGrpSpPr/>
          <p:nvPr/>
        </p:nvGrpSpPr>
        <p:grpSpPr>
          <a:xfrm>
            <a:off x="4243690" y="3494256"/>
            <a:ext cx="1430949" cy="897289"/>
            <a:chOff x="4351371" y="3547942"/>
            <a:chExt cx="1345130" cy="843475"/>
          </a:xfrm>
        </p:grpSpPr>
        <p:grpSp>
          <p:nvGrpSpPr>
            <p:cNvPr id="5417" name="Google Shape;5417;p78"/>
            <p:cNvGrpSpPr/>
            <p:nvPr/>
          </p:nvGrpSpPr>
          <p:grpSpPr>
            <a:xfrm>
              <a:off x="4351371" y="4209917"/>
              <a:ext cx="1345130" cy="181500"/>
              <a:chOff x="4351371" y="4209917"/>
              <a:chExt cx="1345130" cy="181500"/>
            </a:xfrm>
          </p:grpSpPr>
          <p:sp>
            <p:nvSpPr>
              <p:cNvPr id="5418" name="Google Shape;5418;p7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9" name="Google Shape;5419;p7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420" name="Google Shape;5420;p78"/>
            <p:cNvGrpSpPr/>
            <p:nvPr/>
          </p:nvGrpSpPr>
          <p:grpSpPr>
            <a:xfrm>
              <a:off x="4403010" y="3985221"/>
              <a:ext cx="1109518" cy="181500"/>
              <a:chOff x="4403010" y="3985221"/>
              <a:chExt cx="1109518" cy="181500"/>
            </a:xfrm>
          </p:grpSpPr>
          <p:sp>
            <p:nvSpPr>
              <p:cNvPr id="5421" name="Google Shape;5421;p7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2" name="Google Shape;5422;p7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423" name="Google Shape;5423;p78"/>
            <p:cNvGrpSpPr/>
            <p:nvPr/>
          </p:nvGrpSpPr>
          <p:grpSpPr>
            <a:xfrm>
              <a:off x="4618704" y="3766582"/>
              <a:ext cx="807858" cy="181500"/>
              <a:chOff x="4618704" y="3766582"/>
              <a:chExt cx="807858" cy="181500"/>
            </a:xfrm>
          </p:grpSpPr>
          <p:sp>
            <p:nvSpPr>
              <p:cNvPr id="5424" name="Google Shape;5424;p7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5" name="Google Shape;5425;p7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426" name="Google Shape;5426;p78"/>
            <p:cNvGrpSpPr/>
            <p:nvPr/>
          </p:nvGrpSpPr>
          <p:grpSpPr>
            <a:xfrm>
              <a:off x="4735238" y="3547942"/>
              <a:ext cx="462839" cy="181500"/>
              <a:chOff x="4735238" y="3547942"/>
              <a:chExt cx="462839" cy="181500"/>
            </a:xfrm>
          </p:grpSpPr>
          <p:sp>
            <p:nvSpPr>
              <p:cNvPr id="5427" name="Google Shape;5427;p7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8" name="Google Shape;5428;p7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429" name="Google Shape;5429;p78"/>
          <p:cNvGrpSpPr/>
          <p:nvPr/>
        </p:nvGrpSpPr>
        <p:grpSpPr>
          <a:xfrm>
            <a:off x="7420047" y="2429580"/>
            <a:ext cx="1020955" cy="928853"/>
            <a:chOff x="926675" y="238125"/>
            <a:chExt cx="5755100" cy="5232975"/>
          </a:xfrm>
        </p:grpSpPr>
        <p:sp>
          <p:nvSpPr>
            <p:cNvPr id="5430" name="Google Shape;5430;p7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78"/>
          <p:cNvGrpSpPr/>
          <p:nvPr/>
        </p:nvGrpSpPr>
        <p:grpSpPr>
          <a:xfrm>
            <a:off x="727421" y="2828315"/>
            <a:ext cx="1695374" cy="1560837"/>
            <a:chOff x="727421" y="2828315"/>
            <a:chExt cx="1695374" cy="1560837"/>
          </a:xfrm>
        </p:grpSpPr>
        <p:grpSp>
          <p:nvGrpSpPr>
            <p:cNvPr id="5435" name="Google Shape;5435;p78"/>
            <p:cNvGrpSpPr/>
            <p:nvPr/>
          </p:nvGrpSpPr>
          <p:grpSpPr>
            <a:xfrm>
              <a:off x="727421" y="2828315"/>
              <a:ext cx="1695374" cy="1560837"/>
              <a:chOff x="734799" y="2782450"/>
              <a:chExt cx="1571100" cy="1577400"/>
            </a:xfrm>
          </p:grpSpPr>
          <p:cxnSp>
            <p:nvCxnSpPr>
              <p:cNvPr id="5436" name="Google Shape;5436;p7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437" name="Google Shape;5437;p7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438" name="Google Shape;5438;p78"/>
            <p:cNvGrpSpPr/>
            <p:nvPr/>
          </p:nvGrpSpPr>
          <p:grpSpPr>
            <a:xfrm>
              <a:off x="819108" y="2882501"/>
              <a:ext cx="1556791" cy="1426186"/>
              <a:chOff x="819108" y="2882501"/>
              <a:chExt cx="1556791" cy="1426186"/>
            </a:xfrm>
          </p:grpSpPr>
          <p:grpSp>
            <p:nvGrpSpPr>
              <p:cNvPr id="5439" name="Google Shape;5439;p78"/>
              <p:cNvGrpSpPr/>
              <p:nvPr/>
            </p:nvGrpSpPr>
            <p:grpSpPr>
              <a:xfrm>
                <a:off x="819108" y="2882501"/>
                <a:ext cx="103104" cy="1426186"/>
                <a:chOff x="4674013" y="3100904"/>
                <a:chExt cx="122758" cy="1698043"/>
              </a:xfrm>
            </p:grpSpPr>
            <p:sp>
              <p:nvSpPr>
                <p:cNvPr id="5440" name="Google Shape;5440;p7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78"/>
              <p:cNvGrpSpPr/>
              <p:nvPr/>
            </p:nvGrpSpPr>
            <p:grpSpPr>
              <a:xfrm>
                <a:off x="1062475" y="2882501"/>
                <a:ext cx="103104" cy="1426186"/>
                <a:chOff x="4940438" y="3100904"/>
                <a:chExt cx="122758" cy="1698043"/>
              </a:xfrm>
            </p:grpSpPr>
            <p:sp>
              <p:nvSpPr>
                <p:cNvPr id="5448" name="Google Shape;5448;p7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78"/>
              <p:cNvGrpSpPr/>
              <p:nvPr/>
            </p:nvGrpSpPr>
            <p:grpSpPr>
              <a:xfrm>
                <a:off x="1299324" y="2882501"/>
                <a:ext cx="103104" cy="1426186"/>
                <a:chOff x="5206863" y="3100904"/>
                <a:chExt cx="122758" cy="1698043"/>
              </a:xfrm>
            </p:grpSpPr>
            <p:sp>
              <p:nvSpPr>
                <p:cNvPr id="5456" name="Google Shape;5456;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78"/>
              <p:cNvGrpSpPr/>
              <p:nvPr/>
            </p:nvGrpSpPr>
            <p:grpSpPr>
              <a:xfrm>
                <a:off x="1786057" y="2882501"/>
                <a:ext cx="103104" cy="1426186"/>
                <a:chOff x="6006138" y="3143629"/>
                <a:chExt cx="122758" cy="1698043"/>
              </a:xfrm>
            </p:grpSpPr>
            <p:sp>
              <p:nvSpPr>
                <p:cNvPr id="5464" name="Google Shape;5464;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78"/>
              <p:cNvGrpSpPr/>
              <p:nvPr/>
            </p:nvGrpSpPr>
            <p:grpSpPr>
              <a:xfrm>
                <a:off x="2029422" y="2882501"/>
                <a:ext cx="103104" cy="1426186"/>
                <a:chOff x="6805413" y="3100904"/>
                <a:chExt cx="122758" cy="1698043"/>
              </a:xfrm>
            </p:grpSpPr>
            <p:sp>
              <p:nvSpPr>
                <p:cNvPr id="5472" name="Google Shape;5472;p7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78"/>
              <p:cNvGrpSpPr/>
              <p:nvPr/>
            </p:nvGrpSpPr>
            <p:grpSpPr>
              <a:xfrm>
                <a:off x="2272795" y="2882501"/>
                <a:ext cx="103104" cy="1426186"/>
                <a:chOff x="5206863" y="3100904"/>
                <a:chExt cx="122758" cy="1698043"/>
              </a:xfrm>
            </p:grpSpPr>
            <p:sp>
              <p:nvSpPr>
                <p:cNvPr id="5480" name="Google Shape;5480;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78"/>
              <p:cNvGrpSpPr/>
              <p:nvPr/>
            </p:nvGrpSpPr>
            <p:grpSpPr>
              <a:xfrm>
                <a:off x="1542694" y="2882501"/>
                <a:ext cx="103104" cy="1426186"/>
                <a:chOff x="6006138" y="3143629"/>
                <a:chExt cx="122758" cy="1698043"/>
              </a:xfrm>
            </p:grpSpPr>
            <p:sp>
              <p:nvSpPr>
                <p:cNvPr id="5488" name="Google Shape;5488;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95" name="Google Shape;5495;p78"/>
          <p:cNvGrpSpPr/>
          <p:nvPr/>
        </p:nvGrpSpPr>
        <p:grpSpPr>
          <a:xfrm>
            <a:off x="5683472" y="3518037"/>
            <a:ext cx="2749952" cy="870677"/>
            <a:chOff x="238125" y="1725700"/>
            <a:chExt cx="7139025" cy="2260325"/>
          </a:xfrm>
        </p:grpSpPr>
        <p:sp>
          <p:nvSpPr>
            <p:cNvPr id="5496" name="Google Shape;5496;p7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78"/>
          <p:cNvGrpSpPr/>
          <p:nvPr/>
        </p:nvGrpSpPr>
        <p:grpSpPr>
          <a:xfrm>
            <a:off x="5953636" y="2459783"/>
            <a:ext cx="1105452" cy="916747"/>
            <a:chOff x="5249100" y="1210600"/>
            <a:chExt cx="3502700" cy="2904775"/>
          </a:xfrm>
        </p:grpSpPr>
        <p:sp>
          <p:nvSpPr>
            <p:cNvPr id="5507" name="Google Shape;5507;p7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1" name="Google Shape;5511;p7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512" name="Google Shape;5512;p7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513" name="Google Shape;5513;p7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514" name="Google Shape;5514;p7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515" name="Google Shape;5515;p7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78"/>
          <p:cNvGrpSpPr/>
          <p:nvPr/>
        </p:nvGrpSpPr>
        <p:grpSpPr>
          <a:xfrm>
            <a:off x="7136183" y="1179201"/>
            <a:ext cx="1304650" cy="1124856"/>
            <a:chOff x="7287122" y="1165658"/>
            <a:chExt cx="1219413" cy="1051365"/>
          </a:xfrm>
        </p:grpSpPr>
        <p:grpSp>
          <p:nvGrpSpPr>
            <p:cNvPr id="5517" name="Google Shape;5517;p78"/>
            <p:cNvGrpSpPr/>
            <p:nvPr/>
          </p:nvGrpSpPr>
          <p:grpSpPr>
            <a:xfrm>
              <a:off x="7287122" y="1969723"/>
              <a:ext cx="1219413" cy="247300"/>
              <a:chOff x="7287122" y="1969723"/>
              <a:chExt cx="1219413" cy="247300"/>
            </a:xfrm>
          </p:grpSpPr>
          <p:sp>
            <p:nvSpPr>
              <p:cNvPr id="5518" name="Google Shape;5518;p7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9" name="Google Shape;5519;p78"/>
              <p:cNvGrpSpPr/>
              <p:nvPr/>
            </p:nvGrpSpPr>
            <p:grpSpPr>
              <a:xfrm>
                <a:off x="7287122" y="2063892"/>
                <a:ext cx="1151753" cy="73428"/>
                <a:chOff x="7287122" y="2063892"/>
                <a:chExt cx="1151753" cy="73428"/>
              </a:xfrm>
            </p:grpSpPr>
            <p:sp>
              <p:nvSpPr>
                <p:cNvPr id="5520" name="Google Shape;5520;p7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1" name="Google Shape;5521;p7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522" name="Google Shape;5522;p78"/>
            <p:cNvGrpSpPr/>
            <p:nvPr/>
          </p:nvGrpSpPr>
          <p:grpSpPr>
            <a:xfrm>
              <a:off x="7287122" y="1712201"/>
              <a:ext cx="1219403" cy="246767"/>
              <a:chOff x="7287122" y="1712201"/>
              <a:chExt cx="1219403" cy="246767"/>
            </a:xfrm>
          </p:grpSpPr>
          <p:sp>
            <p:nvSpPr>
              <p:cNvPr id="5523" name="Google Shape;5523;p7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4" name="Google Shape;5524;p78"/>
              <p:cNvGrpSpPr/>
              <p:nvPr/>
            </p:nvGrpSpPr>
            <p:grpSpPr>
              <a:xfrm>
                <a:off x="7287122" y="1842861"/>
                <a:ext cx="1005303" cy="73419"/>
                <a:chOff x="7287122" y="1842861"/>
                <a:chExt cx="1005303" cy="73419"/>
              </a:xfrm>
            </p:grpSpPr>
            <p:sp>
              <p:nvSpPr>
                <p:cNvPr id="5525" name="Google Shape;5525;p7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6" name="Google Shape;5526;p7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527" name="Google Shape;5527;p78"/>
            <p:cNvGrpSpPr/>
            <p:nvPr/>
          </p:nvGrpSpPr>
          <p:grpSpPr>
            <a:xfrm>
              <a:off x="7287122" y="1447520"/>
              <a:ext cx="1219403" cy="286667"/>
              <a:chOff x="7287122" y="1447520"/>
              <a:chExt cx="1219403" cy="286667"/>
            </a:xfrm>
          </p:grpSpPr>
          <p:sp>
            <p:nvSpPr>
              <p:cNvPr id="5528" name="Google Shape;5528;p7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9" name="Google Shape;5529;p78"/>
              <p:cNvGrpSpPr/>
              <p:nvPr/>
            </p:nvGrpSpPr>
            <p:grpSpPr>
              <a:xfrm>
                <a:off x="7287122" y="1581977"/>
                <a:ext cx="852803" cy="73428"/>
                <a:chOff x="7287122" y="1581977"/>
                <a:chExt cx="852803" cy="73428"/>
              </a:xfrm>
            </p:grpSpPr>
            <p:sp>
              <p:nvSpPr>
                <p:cNvPr id="5530" name="Google Shape;5530;p7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1" name="Google Shape;5531;p7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532" name="Google Shape;5532;p78"/>
            <p:cNvGrpSpPr/>
            <p:nvPr/>
          </p:nvGrpSpPr>
          <p:grpSpPr>
            <a:xfrm>
              <a:off x="7287122" y="1165658"/>
              <a:ext cx="1219403" cy="344253"/>
              <a:chOff x="7287122" y="1165658"/>
              <a:chExt cx="1219403" cy="344253"/>
            </a:xfrm>
          </p:grpSpPr>
          <p:sp>
            <p:nvSpPr>
              <p:cNvPr id="5533" name="Google Shape;5533;p7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4" name="Google Shape;5534;p78"/>
              <p:cNvGrpSpPr/>
              <p:nvPr/>
            </p:nvGrpSpPr>
            <p:grpSpPr>
              <a:xfrm>
                <a:off x="7287122" y="1341025"/>
                <a:ext cx="695703" cy="73419"/>
                <a:chOff x="7287122" y="1341025"/>
                <a:chExt cx="695703" cy="73419"/>
              </a:xfrm>
            </p:grpSpPr>
            <p:sp>
              <p:nvSpPr>
                <p:cNvPr id="5535" name="Google Shape;5535;p7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6" name="Google Shape;5536;p7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537" name="Google Shape;5537;p78"/>
          <p:cNvGrpSpPr/>
          <p:nvPr/>
        </p:nvGrpSpPr>
        <p:grpSpPr>
          <a:xfrm>
            <a:off x="5802676" y="1185224"/>
            <a:ext cx="1397729" cy="1098540"/>
            <a:chOff x="5900602" y="1193063"/>
            <a:chExt cx="1299851" cy="1021707"/>
          </a:xfrm>
        </p:grpSpPr>
        <p:grpSp>
          <p:nvGrpSpPr>
            <p:cNvPr id="5538" name="Google Shape;5538;p78"/>
            <p:cNvGrpSpPr/>
            <p:nvPr/>
          </p:nvGrpSpPr>
          <p:grpSpPr>
            <a:xfrm>
              <a:off x="6520337" y="1193063"/>
              <a:ext cx="341815" cy="799959"/>
              <a:chOff x="6520337" y="1193063"/>
              <a:chExt cx="341815" cy="799959"/>
            </a:xfrm>
          </p:grpSpPr>
          <p:grpSp>
            <p:nvGrpSpPr>
              <p:cNvPr id="5539" name="Google Shape;5539;p78"/>
              <p:cNvGrpSpPr/>
              <p:nvPr/>
            </p:nvGrpSpPr>
            <p:grpSpPr>
              <a:xfrm>
                <a:off x="6520337" y="1589527"/>
                <a:ext cx="213950" cy="403494"/>
                <a:chOff x="6520337" y="1589527"/>
                <a:chExt cx="213950" cy="403494"/>
              </a:xfrm>
            </p:grpSpPr>
            <p:sp>
              <p:nvSpPr>
                <p:cNvPr id="5540" name="Google Shape;5540;p7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78"/>
              <p:cNvGrpSpPr/>
              <p:nvPr/>
            </p:nvGrpSpPr>
            <p:grpSpPr>
              <a:xfrm>
                <a:off x="6577204" y="1193063"/>
                <a:ext cx="284947" cy="464512"/>
                <a:chOff x="6577204" y="1193063"/>
                <a:chExt cx="284947" cy="464512"/>
              </a:xfrm>
            </p:grpSpPr>
            <p:sp>
              <p:nvSpPr>
                <p:cNvPr id="5543" name="Google Shape;5543;p7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4" name="Google Shape;5544;p7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545" name="Google Shape;5545;p78"/>
            <p:cNvGrpSpPr/>
            <p:nvPr/>
          </p:nvGrpSpPr>
          <p:grpSpPr>
            <a:xfrm>
              <a:off x="6238903" y="1193063"/>
              <a:ext cx="300475" cy="900152"/>
              <a:chOff x="6238903" y="1193063"/>
              <a:chExt cx="300475" cy="900152"/>
            </a:xfrm>
          </p:grpSpPr>
          <p:grpSp>
            <p:nvGrpSpPr>
              <p:cNvPr id="5546" name="Google Shape;5546;p78"/>
              <p:cNvGrpSpPr/>
              <p:nvPr/>
            </p:nvGrpSpPr>
            <p:grpSpPr>
              <a:xfrm>
                <a:off x="6290865" y="1489315"/>
                <a:ext cx="248514" cy="603900"/>
                <a:chOff x="6290865" y="1489315"/>
                <a:chExt cx="248514" cy="603900"/>
              </a:xfrm>
            </p:grpSpPr>
            <p:sp>
              <p:nvSpPr>
                <p:cNvPr id="5547" name="Google Shape;5547;p7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78"/>
              <p:cNvGrpSpPr/>
              <p:nvPr/>
            </p:nvGrpSpPr>
            <p:grpSpPr>
              <a:xfrm>
                <a:off x="6238903" y="1193063"/>
                <a:ext cx="284947" cy="333087"/>
                <a:chOff x="6238903" y="1193063"/>
                <a:chExt cx="284947" cy="333087"/>
              </a:xfrm>
            </p:grpSpPr>
            <p:sp>
              <p:nvSpPr>
                <p:cNvPr id="5550" name="Google Shape;5550;p7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1" name="Google Shape;5551;p7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552" name="Google Shape;5552;p78"/>
            <p:cNvGrpSpPr/>
            <p:nvPr/>
          </p:nvGrpSpPr>
          <p:grpSpPr>
            <a:xfrm>
              <a:off x="5900602" y="1193063"/>
              <a:ext cx="444345" cy="1021707"/>
              <a:chOff x="5900602" y="1193063"/>
              <a:chExt cx="444345" cy="1021707"/>
            </a:xfrm>
          </p:grpSpPr>
          <p:grpSp>
            <p:nvGrpSpPr>
              <p:cNvPr id="5553" name="Google Shape;5553;p78"/>
              <p:cNvGrpSpPr/>
              <p:nvPr/>
            </p:nvGrpSpPr>
            <p:grpSpPr>
              <a:xfrm>
                <a:off x="6046501" y="1367785"/>
                <a:ext cx="298446" cy="846986"/>
                <a:chOff x="6046501" y="1367785"/>
                <a:chExt cx="298446" cy="846986"/>
              </a:xfrm>
            </p:grpSpPr>
            <p:sp>
              <p:nvSpPr>
                <p:cNvPr id="5554" name="Google Shape;5554;p7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78"/>
              <p:cNvGrpSpPr/>
              <p:nvPr/>
            </p:nvGrpSpPr>
            <p:grpSpPr>
              <a:xfrm>
                <a:off x="5900602" y="1193063"/>
                <a:ext cx="284947" cy="182312"/>
                <a:chOff x="5900602" y="1193063"/>
                <a:chExt cx="284947" cy="182312"/>
              </a:xfrm>
            </p:grpSpPr>
            <p:sp>
              <p:nvSpPr>
                <p:cNvPr id="5557" name="Google Shape;5557;p7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8" name="Google Shape;5558;p7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559" name="Google Shape;5559;p78"/>
            <p:cNvGrpSpPr/>
            <p:nvPr/>
          </p:nvGrpSpPr>
          <p:grpSpPr>
            <a:xfrm>
              <a:off x="6738300" y="1193063"/>
              <a:ext cx="462153" cy="707634"/>
              <a:chOff x="6738300" y="1193063"/>
              <a:chExt cx="462153" cy="707634"/>
            </a:xfrm>
          </p:grpSpPr>
          <p:grpSp>
            <p:nvGrpSpPr>
              <p:cNvPr id="5560" name="Google Shape;5560;p78"/>
              <p:cNvGrpSpPr/>
              <p:nvPr/>
            </p:nvGrpSpPr>
            <p:grpSpPr>
              <a:xfrm>
                <a:off x="6915505" y="1193063"/>
                <a:ext cx="284947" cy="597387"/>
                <a:chOff x="6915505" y="1193063"/>
                <a:chExt cx="284947" cy="597387"/>
              </a:xfrm>
            </p:grpSpPr>
            <p:sp>
              <p:nvSpPr>
                <p:cNvPr id="5561" name="Google Shape;5561;p7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62" name="Google Shape;5562;p7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563" name="Google Shape;5563;p78"/>
              <p:cNvGrpSpPr/>
              <p:nvPr/>
            </p:nvGrpSpPr>
            <p:grpSpPr>
              <a:xfrm>
                <a:off x="6738300" y="1684725"/>
                <a:ext cx="230066" cy="215971"/>
                <a:chOff x="6738300" y="1684725"/>
                <a:chExt cx="230066" cy="215971"/>
              </a:xfrm>
            </p:grpSpPr>
            <p:sp>
              <p:nvSpPr>
                <p:cNvPr id="5564" name="Google Shape;5564;p7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69"/>
        <p:cNvGrpSpPr/>
        <p:nvPr/>
      </p:nvGrpSpPr>
      <p:grpSpPr>
        <a:xfrm>
          <a:off x="0" y="0"/>
          <a:ext cx="0" cy="0"/>
          <a:chOff x="0" y="0"/>
          <a:chExt cx="0" cy="0"/>
        </a:xfrm>
      </p:grpSpPr>
      <p:sp>
        <p:nvSpPr>
          <p:cNvPr id="5570" name="Google Shape;5570;p7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571" name="Google Shape;5571;p7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572" name="Google Shape;5572;p79"/>
          <p:cNvGrpSpPr/>
          <p:nvPr/>
        </p:nvGrpSpPr>
        <p:grpSpPr>
          <a:xfrm>
            <a:off x="829359" y="2307635"/>
            <a:ext cx="339235" cy="298186"/>
            <a:chOff x="898875" y="244725"/>
            <a:chExt cx="481800" cy="423500"/>
          </a:xfrm>
        </p:grpSpPr>
        <p:sp>
          <p:nvSpPr>
            <p:cNvPr id="5573" name="Google Shape;5573;p7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4" name="Google Shape;5574;p7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7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7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7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7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9" name="Google Shape;5579;p79"/>
          <p:cNvGrpSpPr/>
          <p:nvPr/>
        </p:nvGrpSpPr>
        <p:grpSpPr>
          <a:xfrm>
            <a:off x="1267741" y="2287103"/>
            <a:ext cx="298169" cy="339253"/>
            <a:chOff x="1529350" y="258825"/>
            <a:chExt cx="423475" cy="481825"/>
          </a:xfrm>
        </p:grpSpPr>
        <p:sp>
          <p:nvSpPr>
            <p:cNvPr id="5580" name="Google Shape;5580;p7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1" name="Google Shape;5581;p7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2" name="Google Shape;5582;p79"/>
          <p:cNvGrpSpPr/>
          <p:nvPr/>
        </p:nvGrpSpPr>
        <p:grpSpPr>
          <a:xfrm>
            <a:off x="1660716" y="2367273"/>
            <a:ext cx="340890" cy="178912"/>
            <a:chOff x="2084325" y="363300"/>
            <a:chExt cx="484150" cy="254100"/>
          </a:xfrm>
        </p:grpSpPr>
        <p:sp>
          <p:nvSpPr>
            <p:cNvPr id="5583" name="Google Shape;5583;p7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7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5" name="Google Shape;5585;p79"/>
          <p:cNvGrpSpPr/>
          <p:nvPr/>
        </p:nvGrpSpPr>
        <p:grpSpPr>
          <a:xfrm>
            <a:off x="2110011" y="2287102"/>
            <a:ext cx="298169" cy="339253"/>
            <a:chOff x="2707500" y="249400"/>
            <a:chExt cx="423475" cy="481825"/>
          </a:xfrm>
        </p:grpSpPr>
        <p:sp>
          <p:nvSpPr>
            <p:cNvPr id="5586" name="Google Shape;5586;p7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7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8" name="Google Shape;5588;p79"/>
          <p:cNvGrpSpPr/>
          <p:nvPr/>
        </p:nvGrpSpPr>
        <p:grpSpPr>
          <a:xfrm>
            <a:off x="2523626" y="2287428"/>
            <a:ext cx="305386" cy="338602"/>
            <a:chOff x="3300325" y="249875"/>
            <a:chExt cx="433725" cy="480900"/>
          </a:xfrm>
        </p:grpSpPr>
        <p:sp>
          <p:nvSpPr>
            <p:cNvPr id="5589" name="Google Shape;5589;p7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0" name="Google Shape;5590;p7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7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7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7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7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5" name="Google Shape;5595;p79"/>
          <p:cNvGrpSpPr/>
          <p:nvPr/>
        </p:nvGrpSpPr>
        <p:grpSpPr>
          <a:xfrm>
            <a:off x="2912712" y="2287349"/>
            <a:ext cx="352349" cy="338760"/>
            <a:chOff x="3854700" y="249750"/>
            <a:chExt cx="500425" cy="481125"/>
          </a:xfrm>
        </p:grpSpPr>
        <p:sp>
          <p:nvSpPr>
            <p:cNvPr id="5596" name="Google Shape;5596;p7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7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7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7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7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7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7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7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4" name="Google Shape;5604;p79"/>
          <p:cNvGrpSpPr/>
          <p:nvPr/>
        </p:nvGrpSpPr>
        <p:grpSpPr>
          <a:xfrm>
            <a:off x="3330701" y="2287349"/>
            <a:ext cx="352349" cy="338760"/>
            <a:chOff x="4447550" y="249750"/>
            <a:chExt cx="500425" cy="481125"/>
          </a:xfrm>
        </p:grpSpPr>
        <p:sp>
          <p:nvSpPr>
            <p:cNvPr id="5605" name="Google Shape;5605;p7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7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7" name="Google Shape;5607;p79"/>
          <p:cNvGrpSpPr/>
          <p:nvPr/>
        </p:nvGrpSpPr>
        <p:grpSpPr>
          <a:xfrm>
            <a:off x="3759902" y="2287102"/>
            <a:ext cx="339253" cy="339253"/>
            <a:chOff x="5049725" y="249400"/>
            <a:chExt cx="481825" cy="481825"/>
          </a:xfrm>
        </p:grpSpPr>
        <p:sp>
          <p:nvSpPr>
            <p:cNvPr id="5608" name="Google Shape;5608;p7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9" name="Google Shape;5609;p7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0" name="Google Shape;5610;p79"/>
          <p:cNvGrpSpPr/>
          <p:nvPr/>
        </p:nvGrpSpPr>
        <p:grpSpPr>
          <a:xfrm>
            <a:off x="4173843" y="2287102"/>
            <a:ext cx="339253" cy="339253"/>
            <a:chOff x="5660400" y="238125"/>
            <a:chExt cx="481825" cy="481825"/>
          </a:xfrm>
        </p:grpSpPr>
        <p:sp>
          <p:nvSpPr>
            <p:cNvPr id="5611" name="Google Shape;5611;p7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7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3" name="Google Shape;5613;p79"/>
          <p:cNvGrpSpPr/>
          <p:nvPr/>
        </p:nvGrpSpPr>
        <p:grpSpPr>
          <a:xfrm>
            <a:off x="4590529" y="2287102"/>
            <a:ext cx="339253" cy="339253"/>
            <a:chOff x="6235400" y="249400"/>
            <a:chExt cx="481825" cy="481825"/>
          </a:xfrm>
        </p:grpSpPr>
        <p:sp>
          <p:nvSpPr>
            <p:cNvPr id="5614" name="Google Shape;5614;p7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5" name="Google Shape;5615;p7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6" name="Google Shape;5616;p7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7" name="Google Shape;5617;p7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8" name="Google Shape;5618;p7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9" name="Google Shape;5619;p79"/>
          <p:cNvGrpSpPr/>
          <p:nvPr/>
        </p:nvGrpSpPr>
        <p:grpSpPr>
          <a:xfrm>
            <a:off x="828875" y="2731810"/>
            <a:ext cx="340204" cy="298116"/>
            <a:chOff x="899850" y="871450"/>
            <a:chExt cx="483175" cy="423400"/>
          </a:xfrm>
        </p:grpSpPr>
        <p:sp>
          <p:nvSpPr>
            <p:cNvPr id="5620" name="Google Shape;5620;p7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7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7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7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24" name="Google Shape;5624;p79"/>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25" name="Google Shape;5625;p79"/>
          <p:cNvGrpSpPr/>
          <p:nvPr/>
        </p:nvGrpSpPr>
        <p:grpSpPr>
          <a:xfrm>
            <a:off x="1660875" y="2711232"/>
            <a:ext cx="340573" cy="339271"/>
            <a:chOff x="2085450" y="842250"/>
            <a:chExt cx="483700" cy="481850"/>
          </a:xfrm>
        </p:grpSpPr>
        <p:sp>
          <p:nvSpPr>
            <p:cNvPr id="5626" name="Google Shape;5626;p7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7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8" name="Google Shape;5628;p7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9" name="Google Shape;5629;p79"/>
          <p:cNvGrpSpPr/>
          <p:nvPr/>
        </p:nvGrpSpPr>
        <p:grpSpPr>
          <a:xfrm>
            <a:off x="2089443" y="2711241"/>
            <a:ext cx="339306" cy="339253"/>
            <a:chOff x="2685825" y="840375"/>
            <a:chExt cx="481900" cy="481825"/>
          </a:xfrm>
        </p:grpSpPr>
        <p:sp>
          <p:nvSpPr>
            <p:cNvPr id="5630" name="Google Shape;5630;p7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7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2" name="Google Shape;5632;p79"/>
          <p:cNvGrpSpPr/>
          <p:nvPr/>
        </p:nvGrpSpPr>
        <p:grpSpPr>
          <a:xfrm>
            <a:off x="2501104" y="2710924"/>
            <a:ext cx="350431" cy="339887"/>
            <a:chOff x="3270675" y="841800"/>
            <a:chExt cx="497700" cy="482725"/>
          </a:xfrm>
        </p:grpSpPr>
        <p:sp>
          <p:nvSpPr>
            <p:cNvPr id="5633" name="Google Shape;5633;p7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7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7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36" name="Google Shape;5636;p79"/>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37" name="Google Shape;5637;p79"/>
          <p:cNvGrpSpPr/>
          <p:nvPr/>
        </p:nvGrpSpPr>
        <p:grpSpPr>
          <a:xfrm>
            <a:off x="3337249" y="2731783"/>
            <a:ext cx="339253" cy="298169"/>
            <a:chOff x="4467200" y="877100"/>
            <a:chExt cx="481825" cy="423475"/>
          </a:xfrm>
        </p:grpSpPr>
        <p:sp>
          <p:nvSpPr>
            <p:cNvPr id="5638" name="Google Shape;5638;p7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9" name="Google Shape;5639;p7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7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7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2" name="Google Shape;5642;p79"/>
          <p:cNvGrpSpPr/>
          <p:nvPr/>
        </p:nvGrpSpPr>
        <p:grpSpPr>
          <a:xfrm>
            <a:off x="3752140" y="2711232"/>
            <a:ext cx="354778" cy="339271"/>
            <a:chOff x="5045500" y="842250"/>
            <a:chExt cx="503875" cy="481850"/>
          </a:xfrm>
        </p:grpSpPr>
        <p:sp>
          <p:nvSpPr>
            <p:cNvPr id="5643" name="Google Shape;5643;p7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4" name="Google Shape;5644;p7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5" name="Google Shape;5645;p79"/>
          <p:cNvGrpSpPr/>
          <p:nvPr/>
        </p:nvGrpSpPr>
        <p:grpSpPr>
          <a:xfrm>
            <a:off x="4174987" y="2737451"/>
            <a:ext cx="336965" cy="286833"/>
            <a:chOff x="5645200" y="879425"/>
            <a:chExt cx="478575" cy="407375"/>
          </a:xfrm>
        </p:grpSpPr>
        <p:sp>
          <p:nvSpPr>
            <p:cNvPr id="5646" name="Google Shape;5646;p7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7" name="Google Shape;5647;p7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7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7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7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1" name="Google Shape;5651;p7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2" name="Google Shape;5652;p79"/>
          <p:cNvGrpSpPr/>
          <p:nvPr/>
        </p:nvGrpSpPr>
        <p:grpSpPr>
          <a:xfrm>
            <a:off x="4611062" y="2711241"/>
            <a:ext cx="298186" cy="339253"/>
            <a:chOff x="6264525" y="842250"/>
            <a:chExt cx="423500" cy="481825"/>
          </a:xfrm>
        </p:grpSpPr>
        <p:sp>
          <p:nvSpPr>
            <p:cNvPr id="5653" name="Google Shape;5653;p7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5" name="Google Shape;5655;p7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6" name="Google Shape;5656;p7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7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7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9" name="Google Shape;5659;p7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0" name="Google Shape;5660;p79"/>
          <p:cNvGrpSpPr/>
          <p:nvPr/>
        </p:nvGrpSpPr>
        <p:grpSpPr>
          <a:xfrm>
            <a:off x="829350" y="3125895"/>
            <a:ext cx="339253" cy="339253"/>
            <a:chOff x="900750" y="1436075"/>
            <a:chExt cx="481825" cy="481825"/>
          </a:xfrm>
        </p:grpSpPr>
        <p:sp>
          <p:nvSpPr>
            <p:cNvPr id="5661" name="Google Shape;5661;p7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2" name="Google Shape;5662;p7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3" name="Google Shape;5663;p7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4" name="Google Shape;5664;p7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5" name="Google Shape;5665;p79"/>
          <p:cNvGrpSpPr/>
          <p:nvPr/>
        </p:nvGrpSpPr>
        <p:grpSpPr>
          <a:xfrm>
            <a:off x="1247198" y="3186183"/>
            <a:ext cx="339253" cy="218676"/>
            <a:chOff x="1492675" y="1520750"/>
            <a:chExt cx="481825" cy="310575"/>
          </a:xfrm>
        </p:grpSpPr>
        <p:sp>
          <p:nvSpPr>
            <p:cNvPr id="5666" name="Google Shape;5666;p7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7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8" name="Google Shape;5668;p79"/>
          <p:cNvGrpSpPr/>
          <p:nvPr/>
        </p:nvGrpSpPr>
        <p:grpSpPr>
          <a:xfrm>
            <a:off x="1654995" y="3125877"/>
            <a:ext cx="352332" cy="339288"/>
            <a:chOff x="2071000" y="1435025"/>
            <a:chExt cx="500400" cy="481875"/>
          </a:xfrm>
        </p:grpSpPr>
        <p:sp>
          <p:nvSpPr>
            <p:cNvPr id="5669" name="Google Shape;5669;p7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7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2" name="Google Shape;5672;p79"/>
          <p:cNvGrpSpPr/>
          <p:nvPr/>
        </p:nvGrpSpPr>
        <p:grpSpPr>
          <a:xfrm>
            <a:off x="2083159" y="3146709"/>
            <a:ext cx="351874" cy="297623"/>
            <a:chOff x="2678350" y="1464650"/>
            <a:chExt cx="499750" cy="422700"/>
          </a:xfrm>
        </p:grpSpPr>
        <p:sp>
          <p:nvSpPr>
            <p:cNvPr id="5673" name="Google Shape;5673;p7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5" name="Google Shape;5675;p7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6" name="Google Shape;5676;p79"/>
          <p:cNvGrpSpPr/>
          <p:nvPr/>
        </p:nvGrpSpPr>
        <p:grpSpPr>
          <a:xfrm>
            <a:off x="2506692" y="3125895"/>
            <a:ext cx="339253" cy="339253"/>
            <a:chOff x="3271200" y="1435075"/>
            <a:chExt cx="481825" cy="481825"/>
          </a:xfrm>
        </p:grpSpPr>
        <p:sp>
          <p:nvSpPr>
            <p:cNvPr id="5677" name="Google Shape;5677;p7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9" name="Google Shape;5679;p79"/>
          <p:cNvGrpSpPr/>
          <p:nvPr/>
        </p:nvGrpSpPr>
        <p:grpSpPr>
          <a:xfrm>
            <a:off x="2917165" y="3125877"/>
            <a:ext cx="343442" cy="339288"/>
            <a:chOff x="3858100" y="1435075"/>
            <a:chExt cx="487775" cy="481875"/>
          </a:xfrm>
        </p:grpSpPr>
        <p:sp>
          <p:nvSpPr>
            <p:cNvPr id="5680" name="Google Shape;5680;p7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7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2" name="Google Shape;5682;p7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4" name="Google Shape;5684;p7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5" name="Google Shape;5685;p79"/>
          <p:cNvGrpSpPr/>
          <p:nvPr/>
        </p:nvGrpSpPr>
        <p:grpSpPr>
          <a:xfrm>
            <a:off x="3337249" y="3125895"/>
            <a:ext cx="339253" cy="339253"/>
            <a:chOff x="4456875" y="1435075"/>
            <a:chExt cx="481825" cy="481825"/>
          </a:xfrm>
        </p:grpSpPr>
        <p:sp>
          <p:nvSpPr>
            <p:cNvPr id="5686" name="Google Shape;5686;p7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8" name="Google Shape;5688;p7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7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7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7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7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4" name="Google Shape;5694;p7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5" name="Google Shape;5695;p7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7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7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0" name="Google Shape;5700;p7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1" name="Google Shape;5701;p7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7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4" name="Google Shape;5704;p7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5" name="Google Shape;5705;p79"/>
          <p:cNvGrpSpPr/>
          <p:nvPr/>
        </p:nvGrpSpPr>
        <p:grpSpPr>
          <a:xfrm>
            <a:off x="3758239" y="3125886"/>
            <a:ext cx="342580" cy="339271"/>
            <a:chOff x="5049725" y="1435050"/>
            <a:chExt cx="486550" cy="481850"/>
          </a:xfrm>
        </p:grpSpPr>
        <p:sp>
          <p:nvSpPr>
            <p:cNvPr id="5706" name="Google Shape;5706;p7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9" name="Google Shape;5709;p7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0" name="Google Shape;5710;p79"/>
          <p:cNvGrpSpPr/>
          <p:nvPr/>
        </p:nvGrpSpPr>
        <p:grpSpPr>
          <a:xfrm>
            <a:off x="4173790" y="3125895"/>
            <a:ext cx="339359" cy="339253"/>
            <a:chOff x="5642475" y="1435075"/>
            <a:chExt cx="481975" cy="481825"/>
          </a:xfrm>
        </p:grpSpPr>
        <p:sp>
          <p:nvSpPr>
            <p:cNvPr id="5711" name="Google Shape;5711;p7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2" name="Google Shape;5712;p7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3" name="Google Shape;5713;p7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4" name="Google Shape;5714;p79"/>
          <p:cNvGrpSpPr/>
          <p:nvPr/>
        </p:nvGrpSpPr>
        <p:grpSpPr>
          <a:xfrm>
            <a:off x="4588276" y="3125886"/>
            <a:ext cx="343759" cy="339271"/>
            <a:chOff x="6232000" y="1435050"/>
            <a:chExt cx="488225" cy="481850"/>
          </a:xfrm>
        </p:grpSpPr>
        <p:sp>
          <p:nvSpPr>
            <p:cNvPr id="5715" name="Google Shape;5715;p7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7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7" name="Google Shape;5717;p7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8" name="Google Shape;5718;p7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9" name="Google Shape;5719;p7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0" name="Google Shape;5720;p79"/>
          <p:cNvGrpSpPr/>
          <p:nvPr/>
        </p:nvGrpSpPr>
        <p:grpSpPr>
          <a:xfrm>
            <a:off x="849012" y="3539545"/>
            <a:ext cx="299929" cy="337792"/>
            <a:chOff x="924450" y="2028975"/>
            <a:chExt cx="425975" cy="479750"/>
          </a:xfrm>
        </p:grpSpPr>
        <p:sp>
          <p:nvSpPr>
            <p:cNvPr id="5721" name="Google Shape;5721;p7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7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3" name="Google Shape;5723;p7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4" name="Google Shape;5724;p79"/>
          <p:cNvGrpSpPr/>
          <p:nvPr/>
        </p:nvGrpSpPr>
        <p:grpSpPr>
          <a:xfrm>
            <a:off x="1661509" y="3559347"/>
            <a:ext cx="339306" cy="298186"/>
            <a:chOff x="2085450" y="2057100"/>
            <a:chExt cx="481900" cy="423500"/>
          </a:xfrm>
        </p:grpSpPr>
        <p:sp>
          <p:nvSpPr>
            <p:cNvPr id="5725" name="Google Shape;5725;p7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6" name="Google Shape;5726;p7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7" name="Google Shape;5727;p7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8" name="Google Shape;5728;p79"/>
          <p:cNvGrpSpPr/>
          <p:nvPr/>
        </p:nvGrpSpPr>
        <p:grpSpPr>
          <a:xfrm>
            <a:off x="2089442" y="3582592"/>
            <a:ext cx="339306" cy="251698"/>
            <a:chOff x="2678275" y="2090100"/>
            <a:chExt cx="481900" cy="357475"/>
          </a:xfrm>
        </p:grpSpPr>
        <p:sp>
          <p:nvSpPr>
            <p:cNvPr id="5729" name="Google Shape;5729;p7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0" name="Google Shape;5730;p7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1" name="Google Shape;5731;p7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7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3" name="Google Shape;5733;p7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4" name="Google Shape;5734;p79"/>
          <p:cNvGrpSpPr/>
          <p:nvPr/>
        </p:nvGrpSpPr>
        <p:grpSpPr>
          <a:xfrm>
            <a:off x="2566646" y="3594790"/>
            <a:ext cx="219345" cy="227301"/>
            <a:chOff x="3357325" y="2093500"/>
            <a:chExt cx="311525" cy="322825"/>
          </a:xfrm>
        </p:grpSpPr>
        <p:sp>
          <p:nvSpPr>
            <p:cNvPr id="5735" name="Google Shape;5735;p7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6" name="Google Shape;5736;p7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7" name="Google Shape;5737;p7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38" name="Google Shape;5738;p79"/>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39" name="Google Shape;5739;p79"/>
          <p:cNvGrpSpPr/>
          <p:nvPr/>
        </p:nvGrpSpPr>
        <p:grpSpPr>
          <a:xfrm>
            <a:off x="3360836" y="3538814"/>
            <a:ext cx="292078" cy="339253"/>
            <a:chOff x="4492800" y="2027925"/>
            <a:chExt cx="414825" cy="481825"/>
          </a:xfrm>
        </p:grpSpPr>
        <p:sp>
          <p:nvSpPr>
            <p:cNvPr id="5740" name="Google Shape;5740;p7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7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2" name="Google Shape;5742;p79"/>
          <p:cNvGrpSpPr/>
          <p:nvPr/>
        </p:nvGrpSpPr>
        <p:grpSpPr>
          <a:xfrm>
            <a:off x="3759928" y="3538805"/>
            <a:ext cx="339200" cy="339271"/>
            <a:chOff x="5049725" y="2027900"/>
            <a:chExt cx="481750" cy="481850"/>
          </a:xfrm>
        </p:grpSpPr>
        <p:sp>
          <p:nvSpPr>
            <p:cNvPr id="5743" name="Google Shape;5743;p7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4" name="Google Shape;5744;p7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5" name="Google Shape;5745;p7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7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8" name="Google Shape;5748;p7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9" name="Google Shape;5749;p7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1" name="Google Shape;5751;p79"/>
          <p:cNvGrpSpPr/>
          <p:nvPr/>
        </p:nvGrpSpPr>
        <p:grpSpPr>
          <a:xfrm>
            <a:off x="4233524" y="3538893"/>
            <a:ext cx="219890" cy="339095"/>
            <a:chOff x="5726350" y="2028150"/>
            <a:chExt cx="312300" cy="481600"/>
          </a:xfrm>
        </p:grpSpPr>
        <p:sp>
          <p:nvSpPr>
            <p:cNvPr id="5752" name="Google Shape;5752;p7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3" name="Google Shape;5753;p7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7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5" name="Google Shape;5755;p79"/>
          <p:cNvGrpSpPr/>
          <p:nvPr/>
        </p:nvGrpSpPr>
        <p:grpSpPr>
          <a:xfrm>
            <a:off x="4593715" y="3542000"/>
            <a:ext cx="332881" cy="332881"/>
            <a:chOff x="6239925" y="2032450"/>
            <a:chExt cx="472775" cy="472775"/>
          </a:xfrm>
        </p:grpSpPr>
        <p:sp>
          <p:nvSpPr>
            <p:cNvPr id="5756" name="Google Shape;5756;p7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7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8" name="Google Shape;5758;p79"/>
          <p:cNvGrpSpPr/>
          <p:nvPr/>
        </p:nvGrpSpPr>
        <p:grpSpPr>
          <a:xfrm>
            <a:off x="5042807" y="2364092"/>
            <a:ext cx="334641" cy="185425"/>
            <a:chOff x="903075" y="2730000"/>
            <a:chExt cx="475275" cy="263350"/>
          </a:xfrm>
        </p:grpSpPr>
        <p:sp>
          <p:nvSpPr>
            <p:cNvPr id="5759" name="Google Shape;5759;p7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0" name="Google Shape;5760;p7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1" name="Google Shape;5761;p7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2" name="Google Shape;5762;p79"/>
          <p:cNvGrpSpPr/>
          <p:nvPr/>
        </p:nvGrpSpPr>
        <p:grpSpPr>
          <a:xfrm>
            <a:off x="1247198" y="3538814"/>
            <a:ext cx="339253" cy="339253"/>
            <a:chOff x="1492675" y="2027925"/>
            <a:chExt cx="481825" cy="481825"/>
          </a:xfrm>
        </p:grpSpPr>
        <p:sp>
          <p:nvSpPr>
            <p:cNvPr id="5763" name="Google Shape;5763;p7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7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5" name="Google Shape;5765;p7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6" name="Google Shape;5766;p7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8" name="Google Shape;5768;p79"/>
          <p:cNvGrpSpPr/>
          <p:nvPr/>
        </p:nvGrpSpPr>
        <p:grpSpPr>
          <a:xfrm>
            <a:off x="5473575" y="2287178"/>
            <a:ext cx="339253" cy="339253"/>
            <a:chOff x="1492675" y="2620775"/>
            <a:chExt cx="481825" cy="481825"/>
          </a:xfrm>
        </p:grpSpPr>
        <p:sp>
          <p:nvSpPr>
            <p:cNvPr id="5769" name="Google Shape;5769;p7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7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71" name="Google Shape;5771;p79"/>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72" name="Google Shape;5772;p79"/>
          <p:cNvGrpSpPr/>
          <p:nvPr/>
        </p:nvGrpSpPr>
        <p:grpSpPr>
          <a:xfrm>
            <a:off x="6297328" y="2303161"/>
            <a:ext cx="333585" cy="307287"/>
            <a:chOff x="2682350" y="2643425"/>
            <a:chExt cx="473775" cy="436425"/>
          </a:xfrm>
        </p:grpSpPr>
        <p:sp>
          <p:nvSpPr>
            <p:cNvPr id="5773" name="Google Shape;5773;p7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7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6" name="Google Shape;5776;p7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7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8" name="Google Shape;5778;p7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9" name="Google Shape;5779;p7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0" name="Google Shape;5780;p79"/>
          <p:cNvGrpSpPr/>
          <p:nvPr/>
        </p:nvGrpSpPr>
        <p:grpSpPr>
          <a:xfrm>
            <a:off x="6762818" y="2287178"/>
            <a:ext cx="238531" cy="339253"/>
            <a:chOff x="3342725" y="2620775"/>
            <a:chExt cx="338775" cy="481825"/>
          </a:xfrm>
        </p:grpSpPr>
        <p:sp>
          <p:nvSpPr>
            <p:cNvPr id="5781" name="Google Shape;5781;p7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2" name="Google Shape;5782;p7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7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4" name="Google Shape;5784;p79"/>
          <p:cNvGrpSpPr/>
          <p:nvPr/>
        </p:nvGrpSpPr>
        <p:grpSpPr>
          <a:xfrm>
            <a:off x="7156568" y="2287178"/>
            <a:ext cx="278296" cy="339253"/>
            <a:chOff x="3907325" y="2620775"/>
            <a:chExt cx="395250" cy="481825"/>
          </a:xfrm>
        </p:grpSpPr>
        <p:sp>
          <p:nvSpPr>
            <p:cNvPr id="5785" name="Google Shape;5785;p7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7" name="Google Shape;5787;p7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8" name="Google Shape;5788;p7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9" name="Google Shape;5789;p79"/>
          <p:cNvGrpSpPr/>
          <p:nvPr/>
        </p:nvGrpSpPr>
        <p:grpSpPr>
          <a:xfrm>
            <a:off x="7549755" y="2297783"/>
            <a:ext cx="339253" cy="318042"/>
            <a:chOff x="4456875" y="2635825"/>
            <a:chExt cx="481825" cy="451700"/>
          </a:xfrm>
        </p:grpSpPr>
        <p:sp>
          <p:nvSpPr>
            <p:cNvPr id="5790" name="Google Shape;5790;p7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1" name="Google Shape;5791;p7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7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4" name="Google Shape;5794;p7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7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6" name="Google Shape;5796;p79"/>
          <p:cNvGrpSpPr/>
          <p:nvPr/>
        </p:nvGrpSpPr>
        <p:grpSpPr>
          <a:xfrm>
            <a:off x="7974679" y="2297783"/>
            <a:ext cx="339253" cy="318042"/>
            <a:chOff x="5049725" y="2635825"/>
            <a:chExt cx="481825" cy="451700"/>
          </a:xfrm>
        </p:grpSpPr>
        <p:sp>
          <p:nvSpPr>
            <p:cNvPr id="5797" name="Google Shape;5797;p7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7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7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0" name="Google Shape;5800;p79"/>
          <p:cNvGrpSpPr/>
          <p:nvPr/>
        </p:nvGrpSpPr>
        <p:grpSpPr>
          <a:xfrm>
            <a:off x="2375386" y="3952243"/>
            <a:ext cx="338566" cy="338373"/>
            <a:chOff x="5643000" y="2621375"/>
            <a:chExt cx="480850" cy="480575"/>
          </a:xfrm>
        </p:grpSpPr>
        <p:sp>
          <p:nvSpPr>
            <p:cNvPr id="5801" name="Google Shape;5801;p7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7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7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6" name="Google Shape;5806;p7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7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8" name="Google Shape;5808;p79"/>
          <p:cNvGrpSpPr/>
          <p:nvPr/>
        </p:nvGrpSpPr>
        <p:grpSpPr>
          <a:xfrm>
            <a:off x="4192782" y="3951803"/>
            <a:ext cx="339359" cy="339253"/>
            <a:chOff x="6235250" y="2620775"/>
            <a:chExt cx="481975" cy="481825"/>
          </a:xfrm>
        </p:grpSpPr>
        <p:sp>
          <p:nvSpPr>
            <p:cNvPr id="5809" name="Google Shape;5809;p7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1" name="Google Shape;5811;p7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7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7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14" name="Google Shape;5814;p79"/>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15" name="Google Shape;5815;p79"/>
          <p:cNvGrpSpPr/>
          <p:nvPr/>
        </p:nvGrpSpPr>
        <p:grpSpPr>
          <a:xfrm>
            <a:off x="5472652" y="2711317"/>
            <a:ext cx="341101" cy="339253"/>
            <a:chOff x="1535000" y="3223325"/>
            <a:chExt cx="484450" cy="481825"/>
          </a:xfrm>
        </p:grpSpPr>
        <p:sp>
          <p:nvSpPr>
            <p:cNvPr id="5816" name="Google Shape;5816;p7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7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9" name="Google Shape;5819;p79"/>
          <p:cNvGrpSpPr/>
          <p:nvPr/>
        </p:nvGrpSpPr>
        <p:grpSpPr>
          <a:xfrm>
            <a:off x="5880219" y="2746618"/>
            <a:ext cx="339253" cy="268649"/>
            <a:chOff x="2085525" y="3263750"/>
            <a:chExt cx="481825" cy="381550"/>
          </a:xfrm>
        </p:grpSpPr>
        <p:sp>
          <p:nvSpPr>
            <p:cNvPr id="5820" name="Google Shape;5820;p7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7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22" name="Google Shape;5822;p79"/>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23" name="Google Shape;5823;p79"/>
          <p:cNvGrpSpPr/>
          <p:nvPr/>
        </p:nvGrpSpPr>
        <p:grpSpPr>
          <a:xfrm>
            <a:off x="6711982" y="2711308"/>
            <a:ext cx="340204" cy="339271"/>
            <a:chOff x="3270450" y="3213625"/>
            <a:chExt cx="483175" cy="481850"/>
          </a:xfrm>
        </p:grpSpPr>
        <p:sp>
          <p:nvSpPr>
            <p:cNvPr id="5824" name="Google Shape;5824;p7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6" name="Google Shape;5826;p79"/>
          <p:cNvGrpSpPr/>
          <p:nvPr/>
        </p:nvGrpSpPr>
        <p:grpSpPr>
          <a:xfrm>
            <a:off x="7211250" y="2711317"/>
            <a:ext cx="168931" cy="339253"/>
            <a:chOff x="3984950" y="3213600"/>
            <a:chExt cx="239925" cy="481825"/>
          </a:xfrm>
        </p:grpSpPr>
        <p:sp>
          <p:nvSpPr>
            <p:cNvPr id="5827" name="Google Shape;5827;p7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29" name="Google Shape;5829;p79"/>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79"/>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31" name="Google Shape;5831;p79"/>
          <p:cNvGrpSpPr/>
          <p:nvPr/>
        </p:nvGrpSpPr>
        <p:grpSpPr>
          <a:xfrm>
            <a:off x="1874281" y="3981487"/>
            <a:ext cx="355218" cy="279880"/>
            <a:chOff x="5629975" y="3255775"/>
            <a:chExt cx="504500" cy="397500"/>
          </a:xfrm>
        </p:grpSpPr>
        <p:sp>
          <p:nvSpPr>
            <p:cNvPr id="5832" name="Google Shape;5832;p7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7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4" name="Google Shape;5834;p7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7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7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7" name="Google Shape;5837;p79"/>
          <p:cNvGrpSpPr/>
          <p:nvPr/>
        </p:nvGrpSpPr>
        <p:grpSpPr>
          <a:xfrm>
            <a:off x="3755839" y="3981593"/>
            <a:ext cx="340256" cy="279669"/>
            <a:chOff x="6234950" y="3255925"/>
            <a:chExt cx="483250" cy="397200"/>
          </a:xfrm>
        </p:grpSpPr>
        <p:sp>
          <p:nvSpPr>
            <p:cNvPr id="5838" name="Google Shape;5838;p7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7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7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1" name="Google Shape;5841;p7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7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7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4" name="Google Shape;5844;p79"/>
          <p:cNvGrpSpPr/>
          <p:nvPr/>
        </p:nvGrpSpPr>
        <p:grpSpPr>
          <a:xfrm>
            <a:off x="5051107" y="3125970"/>
            <a:ext cx="318042" cy="339253"/>
            <a:chOff x="914900" y="3806450"/>
            <a:chExt cx="451700" cy="481825"/>
          </a:xfrm>
        </p:grpSpPr>
        <p:sp>
          <p:nvSpPr>
            <p:cNvPr id="5845" name="Google Shape;5845;p7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7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7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7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0" name="Google Shape;5850;p79"/>
          <p:cNvGrpSpPr/>
          <p:nvPr/>
        </p:nvGrpSpPr>
        <p:grpSpPr>
          <a:xfrm>
            <a:off x="5470028" y="3125785"/>
            <a:ext cx="346347" cy="339623"/>
            <a:chOff x="1490050" y="3805975"/>
            <a:chExt cx="491900" cy="482350"/>
          </a:xfrm>
        </p:grpSpPr>
        <p:sp>
          <p:nvSpPr>
            <p:cNvPr id="5851" name="Google Shape;5851;p7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7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9"/>
          <p:cNvGrpSpPr/>
          <p:nvPr/>
        </p:nvGrpSpPr>
        <p:grpSpPr>
          <a:xfrm>
            <a:off x="5893896" y="3125970"/>
            <a:ext cx="311899" cy="339253"/>
            <a:chOff x="2104275" y="3806450"/>
            <a:chExt cx="442975" cy="481825"/>
          </a:xfrm>
        </p:grpSpPr>
        <p:sp>
          <p:nvSpPr>
            <p:cNvPr id="5856" name="Google Shape;5856;p7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9"/>
          <p:cNvGrpSpPr/>
          <p:nvPr/>
        </p:nvGrpSpPr>
        <p:grpSpPr>
          <a:xfrm>
            <a:off x="6317413" y="3125970"/>
            <a:ext cx="293416" cy="339253"/>
            <a:chOff x="2710875" y="3806450"/>
            <a:chExt cx="416725" cy="481825"/>
          </a:xfrm>
        </p:grpSpPr>
        <p:sp>
          <p:nvSpPr>
            <p:cNvPr id="5859" name="Google Shape;5859;p7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1" name="Google Shape;5861;p79"/>
          <p:cNvGrpSpPr/>
          <p:nvPr/>
        </p:nvGrpSpPr>
        <p:grpSpPr>
          <a:xfrm>
            <a:off x="6712457" y="3166412"/>
            <a:ext cx="339253" cy="258369"/>
            <a:chOff x="3271200" y="3863875"/>
            <a:chExt cx="481825" cy="366950"/>
          </a:xfrm>
        </p:grpSpPr>
        <p:sp>
          <p:nvSpPr>
            <p:cNvPr id="5862" name="Google Shape;5862;p7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7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4" name="Google Shape;5864;p79"/>
          <p:cNvGrpSpPr/>
          <p:nvPr/>
        </p:nvGrpSpPr>
        <p:grpSpPr>
          <a:xfrm>
            <a:off x="7147952" y="3126199"/>
            <a:ext cx="295528" cy="338795"/>
            <a:chOff x="3895050" y="3806775"/>
            <a:chExt cx="419725" cy="481175"/>
          </a:xfrm>
        </p:grpSpPr>
        <p:sp>
          <p:nvSpPr>
            <p:cNvPr id="5865" name="Google Shape;5865;p7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6" name="Google Shape;5866;p7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7" name="Google Shape;5867;p79"/>
          <p:cNvGrpSpPr/>
          <p:nvPr/>
        </p:nvGrpSpPr>
        <p:grpSpPr>
          <a:xfrm>
            <a:off x="7551234" y="3125979"/>
            <a:ext cx="336296" cy="339235"/>
            <a:chOff x="4464775" y="3806475"/>
            <a:chExt cx="477625" cy="481800"/>
          </a:xfrm>
        </p:grpSpPr>
        <p:sp>
          <p:nvSpPr>
            <p:cNvPr id="5868" name="Google Shape;5868;p7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9" name="Google Shape;5869;p7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0" name="Google Shape;5870;p7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7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2" name="Google Shape;5872;p7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4" name="Google Shape;5874;p79"/>
          <p:cNvGrpSpPr/>
          <p:nvPr/>
        </p:nvGrpSpPr>
        <p:grpSpPr>
          <a:xfrm>
            <a:off x="7974679" y="3125970"/>
            <a:ext cx="339253" cy="339253"/>
            <a:chOff x="5049725" y="3806450"/>
            <a:chExt cx="481825" cy="481825"/>
          </a:xfrm>
        </p:grpSpPr>
        <p:sp>
          <p:nvSpPr>
            <p:cNvPr id="5875" name="Google Shape;5875;p7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8" name="Google Shape;5878;p79"/>
          <p:cNvGrpSpPr/>
          <p:nvPr/>
        </p:nvGrpSpPr>
        <p:grpSpPr>
          <a:xfrm>
            <a:off x="1461983" y="3951798"/>
            <a:ext cx="339253" cy="339253"/>
            <a:chOff x="5651375" y="3806450"/>
            <a:chExt cx="481825" cy="481825"/>
          </a:xfrm>
        </p:grpSpPr>
        <p:sp>
          <p:nvSpPr>
            <p:cNvPr id="5879" name="Google Shape;5879;p7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7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3" name="Google Shape;5883;p79"/>
          <p:cNvGrpSpPr/>
          <p:nvPr/>
        </p:nvGrpSpPr>
        <p:grpSpPr>
          <a:xfrm>
            <a:off x="3360663" y="3953787"/>
            <a:ext cx="298503" cy="335275"/>
            <a:chOff x="6264300" y="3809300"/>
            <a:chExt cx="423950" cy="476175"/>
          </a:xfrm>
        </p:grpSpPr>
        <p:sp>
          <p:nvSpPr>
            <p:cNvPr id="5884" name="Google Shape;5884;p7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7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6" name="Google Shape;5886;p7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7" name="Google Shape;5887;p79"/>
          <p:cNvGrpSpPr/>
          <p:nvPr/>
        </p:nvGrpSpPr>
        <p:grpSpPr>
          <a:xfrm>
            <a:off x="5039841" y="3538881"/>
            <a:ext cx="340573" cy="339271"/>
            <a:chOff x="898875" y="4399275"/>
            <a:chExt cx="483700" cy="481850"/>
          </a:xfrm>
        </p:grpSpPr>
        <p:sp>
          <p:nvSpPr>
            <p:cNvPr id="5888" name="Google Shape;5888;p7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79"/>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7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1" name="Google Shape;5891;p7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2" name="Google Shape;5892;p7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7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4" name="Google Shape;5894;p7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5" name="Google Shape;5895;p7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6" name="Google Shape;5896;p79"/>
          <p:cNvGrpSpPr/>
          <p:nvPr/>
        </p:nvGrpSpPr>
        <p:grpSpPr>
          <a:xfrm>
            <a:off x="5473575" y="3554133"/>
            <a:ext cx="339253" cy="308765"/>
            <a:chOff x="1492675" y="4420975"/>
            <a:chExt cx="481825" cy="438525"/>
          </a:xfrm>
        </p:grpSpPr>
        <p:sp>
          <p:nvSpPr>
            <p:cNvPr id="5897" name="Google Shape;5897;p7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8" name="Google Shape;5898;p7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9" name="Google Shape;5899;p7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7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7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2" name="Google Shape;5902;p79"/>
          <p:cNvGrpSpPr/>
          <p:nvPr/>
        </p:nvGrpSpPr>
        <p:grpSpPr>
          <a:xfrm>
            <a:off x="5878556" y="3539558"/>
            <a:ext cx="342580" cy="337915"/>
            <a:chOff x="2084100" y="4400250"/>
            <a:chExt cx="486550" cy="479925"/>
          </a:xfrm>
        </p:grpSpPr>
        <p:sp>
          <p:nvSpPr>
            <p:cNvPr id="5903" name="Google Shape;5903;p7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7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7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7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7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8" name="Google Shape;5908;p7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9" name="Google Shape;5909;p79"/>
          <p:cNvGrpSpPr/>
          <p:nvPr/>
        </p:nvGrpSpPr>
        <p:grpSpPr>
          <a:xfrm>
            <a:off x="6315036" y="3538907"/>
            <a:ext cx="298169" cy="339218"/>
            <a:chOff x="2707950" y="4399325"/>
            <a:chExt cx="423475" cy="481775"/>
          </a:xfrm>
        </p:grpSpPr>
        <p:sp>
          <p:nvSpPr>
            <p:cNvPr id="5910" name="Google Shape;5910;p7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1" name="Google Shape;5911;p7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2" name="Google Shape;5912;p7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7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4" name="Google Shape;5914;p7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5" name="Google Shape;5915;p7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7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7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7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7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7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7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2" name="Google Shape;5922;p79"/>
          <p:cNvGrpSpPr/>
          <p:nvPr/>
        </p:nvGrpSpPr>
        <p:grpSpPr>
          <a:xfrm>
            <a:off x="6744555" y="3538881"/>
            <a:ext cx="275057" cy="339271"/>
            <a:chOff x="3330525" y="4399275"/>
            <a:chExt cx="390650" cy="481850"/>
          </a:xfrm>
        </p:grpSpPr>
        <p:sp>
          <p:nvSpPr>
            <p:cNvPr id="5923" name="Google Shape;5923;p7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7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7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7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7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7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7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0" name="Google Shape;5930;p79"/>
          <p:cNvGrpSpPr/>
          <p:nvPr/>
        </p:nvGrpSpPr>
        <p:grpSpPr>
          <a:xfrm>
            <a:off x="7169084" y="3538890"/>
            <a:ext cx="253265" cy="339253"/>
            <a:chOff x="3938800" y="4399275"/>
            <a:chExt cx="359700" cy="481825"/>
          </a:xfrm>
        </p:grpSpPr>
        <p:sp>
          <p:nvSpPr>
            <p:cNvPr id="5931" name="Google Shape;5931;p7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7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7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7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7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79"/>
          <p:cNvGrpSpPr/>
          <p:nvPr/>
        </p:nvGrpSpPr>
        <p:grpSpPr>
          <a:xfrm>
            <a:off x="7639862" y="3538890"/>
            <a:ext cx="159039" cy="339253"/>
            <a:chOff x="4584850" y="4399275"/>
            <a:chExt cx="225875" cy="481825"/>
          </a:xfrm>
        </p:grpSpPr>
        <p:sp>
          <p:nvSpPr>
            <p:cNvPr id="5937" name="Google Shape;5937;p7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7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39" name="Google Shape;5939;p79"/>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40" name="Google Shape;5940;p79"/>
          <p:cNvGrpSpPr/>
          <p:nvPr/>
        </p:nvGrpSpPr>
        <p:grpSpPr>
          <a:xfrm>
            <a:off x="1049680" y="3951795"/>
            <a:ext cx="339253" cy="339253"/>
            <a:chOff x="5642550" y="4399275"/>
            <a:chExt cx="481825" cy="481825"/>
          </a:xfrm>
        </p:grpSpPr>
        <p:sp>
          <p:nvSpPr>
            <p:cNvPr id="5941" name="Google Shape;5941;p7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2" name="Google Shape;5942;p7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3" name="Google Shape;5943;p79"/>
          <p:cNvGrpSpPr/>
          <p:nvPr/>
        </p:nvGrpSpPr>
        <p:grpSpPr>
          <a:xfrm>
            <a:off x="2859815" y="3963703"/>
            <a:ext cx="363316" cy="315437"/>
            <a:chOff x="6218300" y="4416175"/>
            <a:chExt cx="516000" cy="448000"/>
          </a:xfrm>
        </p:grpSpPr>
        <p:sp>
          <p:nvSpPr>
            <p:cNvPr id="5944" name="Google Shape;5944;p7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7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7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7" name="Google Shape;5947;p79"/>
          <p:cNvGrpSpPr/>
          <p:nvPr/>
        </p:nvGrpSpPr>
        <p:grpSpPr>
          <a:xfrm>
            <a:off x="5918879" y="3951792"/>
            <a:ext cx="339253" cy="339253"/>
            <a:chOff x="899850" y="4992125"/>
            <a:chExt cx="481825" cy="481825"/>
          </a:xfrm>
        </p:grpSpPr>
        <p:sp>
          <p:nvSpPr>
            <p:cNvPr id="5948" name="Google Shape;5948;p7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7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7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1" name="Google Shape;5951;p79"/>
          <p:cNvGrpSpPr/>
          <p:nvPr/>
        </p:nvGrpSpPr>
        <p:grpSpPr>
          <a:xfrm>
            <a:off x="5461708" y="3951792"/>
            <a:ext cx="339253" cy="339253"/>
            <a:chOff x="1492675" y="4992125"/>
            <a:chExt cx="481825" cy="481825"/>
          </a:xfrm>
        </p:grpSpPr>
        <p:sp>
          <p:nvSpPr>
            <p:cNvPr id="5952" name="Google Shape;5952;p7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4" name="Google Shape;5954;p79"/>
          <p:cNvGrpSpPr/>
          <p:nvPr/>
        </p:nvGrpSpPr>
        <p:grpSpPr>
          <a:xfrm>
            <a:off x="5004462" y="3951792"/>
            <a:ext cx="339253" cy="339253"/>
            <a:chOff x="2085525" y="4992125"/>
            <a:chExt cx="481825" cy="481825"/>
          </a:xfrm>
        </p:grpSpPr>
        <p:sp>
          <p:nvSpPr>
            <p:cNvPr id="5955" name="Google Shape;5955;p7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7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7" name="Google Shape;5957;p79"/>
          <p:cNvGrpSpPr/>
          <p:nvPr/>
        </p:nvGrpSpPr>
        <p:grpSpPr>
          <a:xfrm>
            <a:off x="6833221" y="3951792"/>
            <a:ext cx="339253" cy="339253"/>
            <a:chOff x="2678350" y="4992125"/>
            <a:chExt cx="481825" cy="481825"/>
          </a:xfrm>
        </p:grpSpPr>
        <p:sp>
          <p:nvSpPr>
            <p:cNvPr id="5958" name="Google Shape;5958;p7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7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7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1" name="Google Shape;5961;p79"/>
          <p:cNvGrpSpPr/>
          <p:nvPr/>
        </p:nvGrpSpPr>
        <p:grpSpPr>
          <a:xfrm>
            <a:off x="4628816" y="3951792"/>
            <a:ext cx="339253" cy="339253"/>
            <a:chOff x="3271200" y="4992125"/>
            <a:chExt cx="481825" cy="481825"/>
          </a:xfrm>
        </p:grpSpPr>
        <p:sp>
          <p:nvSpPr>
            <p:cNvPr id="5962" name="Google Shape;5962;p7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7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7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5" name="Google Shape;5965;p79"/>
          <p:cNvGrpSpPr/>
          <p:nvPr/>
        </p:nvGrpSpPr>
        <p:grpSpPr>
          <a:xfrm>
            <a:off x="7290263" y="3952822"/>
            <a:ext cx="339411" cy="337193"/>
            <a:chOff x="3863900" y="4993625"/>
            <a:chExt cx="482050" cy="478900"/>
          </a:xfrm>
        </p:grpSpPr>
        <p:sp>
          <p:nvSpPr>
            <p:cNvPr id="5966" name="Google Shape;5966;p7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7" name="Google Shape;5967;p7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7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7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0" name="Google Shape;5970;p79"/>
          <p:cNvGrpSpPr/>
          <p:nvPr/>
        </p:nvGrpSpPr>
        <p:grpSpPr>
          <a:xfrm>
            <a:off x="7747437" y="3952822"/>
            <a:ext cx="339411" cy="337193"/>
            <a:chOff x="4456725" y="4993625"/>
            <a:chExt cx="482050" cy="478900"/>
          </a:xfrm>
        </p:grpSpPr>
        <p:sp>
          <p:nvSpPr>
            <p:cNvPr id="5971" name="Google Shape;5971;p79"/>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9"/>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79"/>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79"/>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5" name="Google Shape;5975;p79"/>
          <p:cNvGrpSpPr/>
          <p:nvPr/>
        </p:nvGrpSpPr>
        <p:grpSpPr>
          <a:xfrm>
            <a:off x="6376030" y="3952813"/>
            <a:ext cx="339411" cy="337211"/>
            <a:chOff x="5049575" y="4993600"/>
            <a:chExt cx="482050" cy="478925"/>
          </a:xfrm>
        </p:grpSpPr>
        <p:sp>
          <p:nvSpPr>
            <p:cNvPr id="5976" name="Google Shape;5976;p7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7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7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83"/>
        <p:cNvGrpSpPr/>
        <p:nvPr/>
      </p:nvGrpSpPr>
      <p:grpSpPr>
        <a:xfrm>
          <a:off x="0" y="0"/>
          <a:ext cx="0" cy="0"/>
          <a:chOff x="0" y="0"/>
          <a:chExt cx="0" cy="0"/>
        </a:xfrm>
      </p:grpSpPr>
      <p:sp>
        <p:nvSpPr>
          <p:cNvPr id="5984" name="Google Shape;5984;p8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985" name="Google Shape;5985;p8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5986" name="Google Shape;5986;p80"/>
          <p:cNvGrpSpPr/>
          <p:nvPr/>
        </p:nvGrpSpPr>
        <p:grpSpPr>
          <a:xfrm>
            <a:off x="876361" y="1533504"/>
            <a:ext cx="322099" cy="370529"/>
            <a:chOff x="-42971725" y="3217825"/>
            <a:chExt cx="275675" cy="317125"/>
          </a:xfrm>
        </p:grpSpPr>
        <p:sp>
          <p:nvSpPr>
            <p:cNvPr id="5987" name="Google Shape;5987;p8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80"/>
          <p:cNvGrpSpPr/>
          <p:nvPr/>
        </p:nvGrpSpPr>
        <p:grpSpPr>
          <a:xfrm>
            <a:off x="848276" y="2002160"/>
            <a:ext cx="378270" cy="337551"/>
            <a:chOff x="-42996150" y="3612600"/>
            <a:chExt cx="323750" cy="288900"/>
          </a:xfrm>
        </p:grpSpPr>
        <p:sp>
          <p:nvSpPr>
            <p:cNvPr id="5991" name="Google Shape;5991;p8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80"/>
          <p:cNvGrpSpPr/>
          <p:nvPr/>
        </p:nvGrpSpPr>
        <p:grpSpPr>
          <a:xfrm>
            <a:off x="851036" y="2411530"/>
            <a:ext cx="372749" cy="370909"/>
            <a:chOff x="-42994575" y="3950300"/>
            <a:chExt cx="319025" cy="317450"/>
          </a:xfrm>
        </p:grpSpPr>
        <p:sp>
          <p:nvSpPr>
            <p:cNvPr id="5995" name="Google Shape;5995;p8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80"/>
          <p:cNvGrpSpPr/>
          <p:nvPr/>
        </p:nvGrpSpPr>
        <p:grpSpPr>
          <a:xfrm>
            <a:off x="3004431" y="1558362"/>
            <a:ext cx="371785" cy="370879"/>
            <a:chOff x="-41111350" y="3239100"/>
            <a:chExt cx="318200" cy="317425"/>
          </a:xfrm>
        </p:grpSpPr>
        <p:sp>
          <p:nvSpPr>
            <p:cNvPr id="5999" name="Google Shape;5999;p8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80"/>
          <p:cNvGrpSpPr/>
          <p:nvPr/>
        </p:nvGrpSpPr>
        <p:grpSpPr>
          <a:xfrm>
            <a:off x="3000751" y="1993894"/>
            <a:ext cx="379146" cy="370967"/>
            <a:chOff x="-41117650" y="3605525"/>
            <a:chExt cx="324500" cy="317500"/>
          </a:xfrm>
        </p:grpSpPr>
        <p:sp>
          <p:nvSpPr>
            <p:cNvPr id="6004" name="Google Shape;6004;p8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7" name="Google Shape;6007;p80"/>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8" name="Google Shape;6008;p80"/>
          <p:cNvGrpSpPr/>
          <p:nvPr/>
        </p:nvGrpSpPr>
        <p:grpSpPr>
          <a:xfrm>
            <a:off x="1827005" y="2885417"/>
            <a:ext cx="216271" cy="371814"/>
            <a:chOff x="-39205300" y="3220175"/>
            <a:chExt cx="185100" cy="318225"/>
          </a:xfrm>
        </p:grpSpPr>
        <p:sp>
          <p:nvSpPr>
            <p:cNvPr id="6009" name="Google Shape;6009;p8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80"/>
          <p:cNvGrpSpPr/>
          <p:nvPr/>
        </p:nvGrpSpPr>
        <p:grpSpPr>
          <a:xfrm>
            <a:off x="1792533" y="3345488"/>
            <a:ext cx="300016" cy="369273"/>
            <a:chOff x="-39248625" y="3588600"/>
            <a:chExt cx="256775" cy="316050"/>
          </a:xfrm>
        </p:grpSpPr>
        <p:sp>
          <p:nvSpPr>
            <p:cNvPr id="6012" name="Google Shape;6012;p8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4" name="Google Shape;6014;p80"/>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0"/>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6" name="Google Shape;6016;p80"/>
          <p:cNvGrpSpPr/>
          <p:nvPr/>
        </p:nvGrpSpPr>
        <p:grpSpPr>
          <a:xfrm>
            <a:off x="1243246" y="1533504"/>
            <a:ext cx="429504" cy="370879"/>
            <a:chOff x="-42651700" y="3217825"/>
            <a:chExt cx="367600" cy="317425"/>
          </a:xfrm>
        </p:grpSpPr>
        <p:sp>
          <p:nvSpPr>
            <p:cNvPr id="6017" name="Google Shape;6017;p8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80"/>
          <p:cNvGrpSpPr/>
          <p:nvPr/>
        </p:nvGrpSpPr>
        <p:grpSpPr>
          <a:xfrm>
            <a:off x="1278678" y="1973154"/>
            <a:ext cx="358640" cy="363226"/>
            <a:chOff x="-42617300" y="3587775"/>
            <a:chExt cx="306950" cy="310875"/>
          </a:xfrm>
        </p:grpSpPr>
        <p:sp>
          <p:nvSpPr>
            <p:cNvPr id="6022" name="Google Shape;6022;p8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4" name="Google Shape;6024;p80"/>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5" name="Google Shape;6025;p80"/>
          <p:cNvGrpSpPr/>
          <p:nvPr/>
        </p:nvGrpSpPr>
        <p:grpSpPr>
          <a:xfrm>
            <a:off x="3450506" y="1557895"/>
            <a:ext cx="376926" cy="370324"/>
            <a:chOff x="-40748275" y="3238700"/>
            <a:chExt cx="322600" cy="316950"/>
          </a:xfrm>
        </p:grpSpPr>
        <p:sp>
          <p:nvSpPr>
            <p:cNvPr id="6026" name="Google Shape;6026;p8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80"/>
          <p:cNvGrpSpPr/>
          <p:nvPr/>
        </p:nvGrpSpPr>
        <p:grpSpPr>
          <a:xfrm>
            <a:off x="3453062" y="2025879"/>
            <a:ext cx="371814" cy="338690"/>
            <a:chOff x="-40745125" y="3632900"/>
            <a:chExt cx="318225" cy="289875"/>
          </a:xfrm>
        </p:grpSpPr>
        <p:sp>
          <p:nvSpPr>
            <p:cNvPr id="6033" name="Google Shape;6033;p8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80"/>
          <p:cNvGrpSpPr/>
          <p:nvPr/>
        </p:nvGrpSpPr>
        <p:grpSpPr>
          <a:xfrm>
            <a:off x="3457209" y="2437089"/>
            <a:ext cx="363518" cy="370178"/>
            <a:chOff x="-40742750" y="3972175"/>
            <a:chExt cx="311125" cy="316825"/>
          </a:xfrm>
        </p:grpSpPr>
        <p:sp>
          <p:nvSpPr>
            <p:cNvPr id="6041" name="Google Shape;6041;p8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80"/>
          <p:cNvGrpSpPr/>
          <p:nvPr/>
        </p:nvGrpSpPr>
        <p:grpSpPr>
          <a:xfrm>
            <a:off x="2239871" y="2887257"/>
            <a:ext cx="266892" cy="369974"/>
            <a:chOff x="-38860325" y="3221750"/>
            <a:chExt cx="228425" cy="316650"/>
          </a:xfrm>
        </p:grpSpPr>
        <p:sp>
          <p:nvSpPr>
            <p:cNvPr id="6044" name="Google Shape;6044;p8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80"/>
          <p:cNvGrpSpPr/>
          <p:nvPr/>
        </p:nvGrpSpPr>
        <p:grpSpPr>
          <a:xfrm>
            <a:off x="2190678" y="3349314"/>
            <a:ext cx="380081" cy="367111"/>
            <a:chOff x="-38905225" y="3591875"/>
            <a:chExt cx="325300" cy="314200"/>
          </a:xfrm>
        </p:grpSpPr>
        <p:sp>
          <p:nvSpPr>
            <p:cNvPr id="6049" name="Google Shape;6049;p8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2" name="Google Shape;6052;p80"/>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3" name="Google Shape;6053;p80"/>
          <p:cNvGrpSpPr/>
          <p:nvPr/>
        </p:nvGrpSpPr>
        <p:grpSpPr>
          <a:xfrm>
            <a:off x="3997427" y="3334394"/>
            <a:ext cx="290815" cy="369740"/>
            <a:chOff x="-37370925" y="3579105"/>
            <a:chExt cx="248900" cy="316450"/>
          </a:xfrm>
        </p:grpSpPr>
        <p:sp>
          <p:nvSpPr>
            <p:cNvPr id="6054" name="Google Shape;6054;p8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6" name="Google Shape;6056;p80"/>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0"/>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8" name="Google Shape;6058;p80"/>
          <p:cNvGrpSpPr/>
          <p:nvPr/>
        </p:nvGrpSpPr>
        <p:grpSpPr>
          <a:xfrm>
            <a:off x="1690803" y="2412465"/>
            <a:ext cx="371814" cy="369974"/>
            <a:chOff x="-42259725" y="3951100"/>
            <a:chExt cx="318225" cy="316650"/>
          </a:xfrm>
        </p:grpSpPr>
        <p:sp>
          <p:nvSpPr>
            <p:cNvPr id="6059" name="Google Shape;6059;p8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80"/>
          <p:cNvGrpSpPr/>
          <p:nvPr/>
        </p:nvGrpSpPr>
        <p:grpSpPr>
          <a:xfrm>
            <a:off x="3889164" y="1591486"/>
            <a:ext cx="370879" cy="337755"/>
            <a:chOff x="-40378075" y="3267450"/>
            <a:chExt cx="317425" cy="289075"/>
          </a:xfrm>
        </p:grpSpPr>
        <p:sp>
          <p:nvSpPr>
            <p:cNvPr id="6062" name="Google Shape;6062;p8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80"/>
          <p:cNvGrpSpPr/>
          <p:nvPr/>
        </p:nvGrpSpPr>
        <p:grpSpPr>
          <a:xfrm>
            <a:off x="3892830" y="1992754"/>
            <a:ext cx="363548" cy="369974"/>
            <a:chOff x="-40372575" y="3604550"/>
            <a:chExt cx="311150" cy="316650"/>
          </a:xfrm>
        </p:grpSpPr>
        <p:sp>
          <p:nvSpPr>
            <p:cNvPr id="6067" name="Google Shape;6067;p8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0" name="Google Shape;6070;p80"/>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1" name="Google Shape;6071;p80"/>
          <p:cNvGrpSpPr/>
          <p:nvPr/>
        </p:nvGrpSpPr>
        <p:grpSpPr>
          <a:xfrm>
            <a:off x="2616780" y="2885417"/>
            <a:ext cx="399038" cy="372165"/>
            <a:chOff x="-38542250" y="3220175"/>
            <a:chExt cx="341525" cy="318525"/>
          </a:xfrm>
        </p:grpSpPr>
        <p:sp>
          <p:nvSpPr>
            <p:cNvPr id="6072" name="Google Shape;6072;p8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80"/>
          <p:cNvGrpSpPr/>
          <p:nvPr/>
        </p:nvGrpSpPr>
        <p:grpSpPr>
          <a:xfrm>
            <a:off x="2638712" y="3344787"/>
            <a:ext cx="369974" cy="369068"/>
            <a:chOff x="-38537400" y="3588000"/>
            <a:chExt cx="316650" cy="315875"/>
          </a:xfrm>
        </p:grpSpPr>
        <p:sp>
          <p:nvSpPr>
            <p:cNvPr id="6076" name="Google Shape;6076;p8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80"/>
          <p:cNvGrpSpPr/>
          <p:nvPr/>
        </p:nvGrpSpPr>
        <p:grpSpPr>
          <a:xfrm>
            <a:off x="2637792" y="3802316"/>
            <a:ext cx="371814" cy="369974"/>
            <a:chOff x="-38538975" y="3954250"/>
            <a:chExt cx="318225" cy="316650"/>
          </a:xfrm>
        </p:grpSpPr>
        <p:sp>
          <p:nvSpPr>
            <p:cNvPr id="6081" name="Google Shape;6081;p8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80"/>
          <p:cNvGrpSpPr/>
          <p:nvPr/>
        </p:nvGrpSpPr>
        <p:grpSpPr>
          <a:xfrm>
            <a:off x="3955104" y="3797243"/>
            <a:ext cx="375465" cy="371814"/>
            <a:chOff x="-37385100" y="3949908"/>
            <a:chExt cx="321350" cy="318225"/>
          </a:xfrm>
        </p:grpSpPr>
        <p:sp>
          <p:nvSpPr>
            <p:cNvPr id="6084" name="Google Shape;6084;p8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80"/>
          <p:cNvGrpSpPr/>
          <p:nvPr/>
        </p:nvGrpSpPr>
        <p:grpSpPr>
          <a:xfrm>
            <a:off x="2130763" y="1532803"/>
            <a:ext cx="370909" cy="370675"/>
            <a:chOff x="-41895050" y="3217225"/>
            <a:chExt cx="317450" cy="317250"/>
          </a:xfrm>
        </p:grpSpPr>
        <p:sp>
          <p:nvSpPr>
            <p:cNvPr id="6087" name="Google Shape;6087;p8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80"/>
          <p:cNvGrpSpPr/>
          <p:nvPr/>
        </p:nvGrpSpPr>
        <p:grpSpPr>
          <a:xfrm>
            <a:off x="2130310" y="1969737"/>
            <a:ext cx="371814" cy="369974"/>
            <a:chOff x="-41893475" y="3584850"/>
            <a:chExt cx="318225" cy="316650"/>
          </a:xfrm>
        </p:grpSpPr>
        <p:sp>
          <p:nvSpPr>
            <p:cNvPr id="6093" name="Google Shape;6093;p8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7" name="Google Shape;6097;p80"/>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0"/>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9" name="Google Shape;6099;p80"/>
          <p:cNvGrpSpPr/>
          <p:nvPr/>
        </p:nvGrpSpPr>
        <p:grpSpPr>
          <a:xfrm>
            <a:off x="900338" y="3365029"/>
            <a:ext cx="337522" cy="370909"/>
            <a:chOff x="-39998250" y="3605325"/>
            <a:chExt cx="288875" cy="317450"/>
          </a:xfrm>
        </p:grpSpPr>
        <p:sp>
          <p:nvSpPr>
            <p:cNvPr id="6100" name="Google Shape;6100;p8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80"/>
          <p:cNvGrpSpPr/>
          <p:nvPr/>
        </p:nvGrpSpPr>
        <p:grpSpPr>
          <a:xfrm>
            <a:off x="884112" y="3823493"/>
            <a:ext cx="369974" cy="369945"/>
            <a:chOff x="-40011050" y="3972375"/>
            <a:chExt cx="316650" cy="316625"/>
          </a:xfrm>
        </p:grpSpPr>
        <p:sp>
          <p:nvSpPr>
            <p:cNvPr id="6103" name="Google Shape;6103;p8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80"/>
          <p:cNvGrpSpPr/>
          <p:nvPr/>
        </p:nvGrpSpPr>
        <p:grpSpPr>
          <a:xfrm>
            <a:off x="3116043" y="2888192"/>
            <a:ext cx="266921" cy="369039"/>
            <a:chOff x="-38129425" y="3222550"/>
            <a:chExt cx="228450" cy="315850"/>
          </a:xfrm>
        </p:grpSpPr>
        <p:sp>
          <p:nvSpPr>
            <p:cNvPr id="6106" name="Google Shape;6106;p8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80"/>
          <p:cNvGrpSpPr/>
          <p:nvPr/>
        </p:nvGrpSpPr>
        <p:grpSpPr>
          <a:xfrm>
            <a:off x="3071012" y="3344787"/>
            <a:ext cx="371785" cy="369974"/>
            <a:chOff x="-38172725" y="3588000"/>
            <a:chExt cx="318200" cy="316650"/>
          </a:xfrm>
        </p:grpSpPr>
        <p:sp>
          <p:nvSpPr>
            <p:cNvPr id="6109" name="Google Shape;6109;p8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80"/>
          <p:cNvGrpSpPr/>
          <p:nvPr/>
        </p:nvGrpSpPr>
        <p:grpSpPr>
          <a:xfrm>
            <a:off x="3146914" y="3803222"/>
            <a:ext cx="219981" cy="369974"/>
            <a:chOff x="-38109725" y="3955025"/>
            <a:chExt cx="188275" cy="316650"/>
          </a:xfrm>
        </p:grpSpPr>
        <p:sp>
          <p:nvSpPr>
            <p:cNvPr id="6118" name="Google Shape;6118;p8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0" name="Google Shape;6120;p80"/>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1" name="Google Shape;6121;p80"/>
          <p:cNvGrpSpPr/>
          <p:nvPr/>
        </p:nvGrpSpPr>
        <p:grpSpPr>
          <a:xfrm>
            <a:off x="2562313" y="1534643"/>
            <a:ext cx="373654" cy="369068"/>
            <a:chOff x="-41530375" y="3218800"/>
            <a:chExt cx="319800" cy="315875"/>
          </a:xfrm>
        </p:grpSpPr>
        <p:sp>
          <p:nvSpPr>
            <p:cNvPr id="6122" name="Google Shape;6122;p8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80"/>
          <p:cNvGrpSpPr/>
          <p:nvPr/>
        </p:nvGrpSpPr>
        <p:grpSpPr>
          <a:xfrm>
            <a:off x="2564607" y="2049801"/>
            <a:ext cx="369068" cy="289004"/>
            <a:chOff x="-41526450" y="3653375"/>
            <a:chExt cx="315875" cy="247350"/>
          </a:xfrm>
        </p:grpSpPr>
        <p:sp>
          <p:nvSpPr>
            <p:cNvPr id="6125" name="Google Shape;6125;p8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80"/>
          <p:cNvGrpSpPr/>
          <p:nvPr/>
        </p:nvGrpSpPr>
        <p:grpSpPr>
          <a:xfrm>
            <a:off x="2565994" y="2412465"/>
            <a:ext cx="366293" cy="369974"/>
            <a:chOff x="-41526450" y="3951100"/>
            <a:chExt cx="313500" cy="316650"/>
          </a:xfrm>
        </p:grpSpPr>
        <p:sp>
          <p:nvSpPr>
            <p:cNvPr id="6128" name="Google Shape;6128;p8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80"/>
          <p:cNvGrpSpPr/>
          <p:nvPr/>
        </p:nvGrpSpPr>
        <p:grpSpPr>
          <a:xfrm>
            <a:off x="1331249" y="2906594"/>
            <a:ext cx="339595" cy="371814"/>
            <a:chOff x="-39625900" y="3238300"/>
            <a:chExt cx="290650" cy="318225"/>
          </a:xfrm>
        </p:grpSpPr>
        <p:sp>
          <p:nvSpPr>
            <p:cNvPr id="6132" name="Google Shape;6132;p8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4" name="Google Shape;6134;p80"/>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5" name="Google Shape;6135;p80"/>
          <p:cNvGrpSpPr/>
          <p:nvPr/>
        </p:nvGrpSpPr>
        <p:grpSpPr>
          <a:xfrm>
            <a:off x="1325300" y="3823055"/>
            <a:ext cx="366293" cy="370441"/>
            <a:chOff x="-39647175" y="3972000"/>
            <a:chExt cx="313500" cy="317050"/>
          </a:xfrm>
        </p:grpSpPr>
        <p:sp>
          <p:nvSpPr>
            <p:cNvPr id="6136" name="Google Shape;6136;p8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80"/>
          <p:cNvGrpSpPr/>
          <p:nvPr/>
        </p:nvGrpSpPr>
        <p:grpSpPr>
          <a:xfrm>
            <a:off x="3494427" y="2887053"/>
            <a:ext cx="375495" cy="370879"/>
            <a:chOff x="-37808850" y="3221575"/>
            <a:chExt cx="321375" cy="317425"/>
          </a:xfrm>
        </p:grpSpPr>
        <p:sp>
          <p:nvSpPr>
            <p:cNvPr id="6140" name="Google Shape;6140;p8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80"/>
          <p:cNvGrpSpPr/>
          <p:nvPr/>
        </p:nvGrpSpPr>
        <p:grpSpPr>
          <a:xfrm>
            <a:off x="3503201" y="3409084"/>
            <a:ext cx="372749" cy="241158"/>
            <a:chOff x="-37806500" y="3643030"/>
            <a:chExt cx="319025" cy="206400"/>
          </a:xfrm>
        </p:grpSpPr>
        <p:sp>
          <p:nvSpPr>
            <p:cNvPr id="6143" name="Google Shape;6143;p8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0"/>
          <p:cNvGrpSpPr/>
          <p:nvPr/>
        </p:nvGrpSpPr>
        <p:grpSpPr>
          <a:xfrm>
            <a:off x="3505508" y="3801381"/>
            <a:ext cx="368134" cy="371814"/>
            <a:chOff x="-37804925" y="3953450"/>
            <a:chExt cx="315075" cy="318225"/>
          </a:xfrm>
        </p:grpSpPr>
        <p:sp>
          <p:nvSpPr>
            <p:cNvPr id="6146" name="Google Shape;6146;p8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9" name="Google Shape;6149;p80"/>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0" name="Google Shape;6150;p80"/>
          <p:cNvGrpSpPr/>
          <p:nvPr/>
        </p:nvGrpSpPr>
        <p:grpSpPr>
          <a:xfrm>
            <a:off x="4860977" y="1553988"/>
            <a:ext cx="355663" cy="308725"/>
            <a:chOff x="-28462125" y="3199700"/>
            <a:chExt cx="298550" cy="259150"/>
          </a:xfrm>
        </p:grpSpPr>
        <p:sp>
          <p:nvSpPr>
            <p:cNvPr id="6151" name="Google Shape;6151;p8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80"/>
          <p:cNvGrpSpPr/>
          <p:nvPr/>
        </p:nvGrpSpPr>
        <p:grpSpPr>
          <a:xfrm>
            <a:off x="4861930" y="1988678"/>
            <a:ext cx="353757" cy="352833"/>
            <a:chOff x="-28461325" y="3545475"/>
            <a:chExt cx="296950" cy="296175"/>
          </a:xfrm>
        </p:grpSpPr>
        <p:sp>
          <p:nvSpPr>
            <p:cNvPr id="6155" name="Google Shape;6155;p8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80"/>
          <p:cNvGrpSpPr/>
          <p:nvPr/>
        </p:nvGrpSpPr>
        <p:grpSpPr>
          <a:xfrm>
            <a:off x="4858162" y="2438722"/>
            <a:ext cx="361292" cy="352803"/>
            <a:chOff x="-28463700" y="3914875"/>
            <a:chExt cx="303275" cy="296150"/>
          </a:xfrm>
        </p:grpSpPr>
        <p:sp>
          <p:nvSpPr>
            <p:cNvPr id="6162" name="Google Shape;6162;p8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80"/>
          <p:cNvGrpSpPr/>
          <p:nvPr/>
        </p:nvGrpSpPr>
        <p:grpSpPr>
          <a:xfrm>
            <a:off x="7092947" y="1594805"/>
            <a:ext cx="351880" cy="227092"/>
            <a:chOff x="-26573400" y="3224125"/>
            <a:chExt cx="295375" cy="190625"/>
          </a:xfrm>
        </p:grpSpPr>
        <p:sp>
          <p:nvSpPr>
            <p:cNvPr id="6165" name="Google Shape;6165;p8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80"/>
          <p:cNvGrpSpPr/>
          <p:nvPr/>
        </p:nvGrpSpPr>
        <p:grpSpPr>
          <a:xfrm>
            <a:off x="7092947" y="1989140"/>
            <a:ext cx="351880" cy="351910"/>
            <a:chOff x="-26573400" y="3546250"/>
            <a:chExt cx="295375" cy="295400"/>
          </a:xfrm>
        </p:grpSpPr>
        <p:sp>
          <p:nvSpPr>
            <p:cNvPr id="6168" name="Google Shape;6168;p8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80"/>
          <p:cNvGrpSpPr/>
          <p:nvPr/>
        </p:nvGrpSpPr>
        <p:grpSpPr>
          <a:xfrm>
            <a:off x="7081228" y="2439049"/>
            <a:ext cx="375319" cy="352148"/>
            <a:chOff x="-26583625" y="3917025"/>
            <a:chExt cx="315050" cy="295600"/>
          </a:xfrm>
        </p:grpSpPr>
        <p:sp>
          <p:nvSpPr>
            <p:cNvPr id="6174" name="Google Shape;6174;p8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8" name="Google Shape;6178;p80"/>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9" name="Google Shape;6179;p80"/>
          <p:cNvGrpSpPr/>
          <p:nvPr/>
        </p:nvGrpSpPr>
        <p:grpSpPr>
          <a:xfrm>
            <a:off x="5779742" y="3398079"/>
            <a:ext cx="289039" cy="352833"/>
            <a:chOff x="-24694925" y="3518700"/>
            <a:chExt cx="242625" cy="296175"/>
          </a:xfrm>
        </p:grpSpPr>
        <p:sp>
          <p:nvSpPr>
            <p:cNvPr id="6180" name="Google Shape;6180;p8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80"/>
          <p:cNvGrpSpPr/>
          <p:nvPr/>
        </p:nvGrpSpPr>
        <p:grpSpPr>
          <a:xfrm>
            <a:off x="5779280" y="3848107"/>
            <a:ext cx="289962" cy="352833"/>
            <a:chOff x="-24709100" y="3888875"/>
            <a:chExt cx="243400" cy="296175"/>
          </a:xfrm>
        </p:grpSpPr>
        <p:sp>
          <p:nvSpPr>
            <p:cNvPr id="6185" name="Google Shape;6185;p8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8" name="Google Shape;6188;p80"/>
          <p:cNvGrpSpPr/>
          <p:nvPr/>
        </p:nvGrpSpPr>
        <p:grpSpPr>
          <a:xfrm>
            <a:off x="7979280" y="2920770"/>
            <a:ext cx="356556" cy="349557"/>
            <a:chOff x="-22863675" y="3131775"/>
            <a:chExt cx="299300" cy="293425"/>
          </a:xfrm>
        </p:grpSpPr>
        <p:sp>
          <p:nvSpPr>
            <p:cNvPr id="6189" name="Google Shape;6189;p8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80"/>
          <p:cNvGrpSpPr/>
          <p:nvPr/>
        </p:nvGrpSpPr>
        <p:grpSpPr>
          <a:xfrm>
            <a:off x="5322144" y="1531949"/>
            <a:ext cx="310602" cy="352803"/>
            <a:chOff x="-28069875" y="3175300"/>
            <a:chExt cx="260725" cy="296150"/>
          </a:xfrm>
        </p:grpSpPr>
        <p:sp>
          <p:nvSpPr>
            <p:cNvPr id="6193" name="Google Shape;6193;p8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2" name="Google Shape;6202;p80"/>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3" name="Google Shape;6203;p80"/>
          <p:cNvGrpSpPr/>
          <p:nvPr/>
        </p:nvGrpSpPr>
        <p:grpSpPr>
          <a:xfrm>
            <a:off x="5363423" y="2439183"/>
            <a:ext cx="228045" cy="351880"/>
            <a:chOff x="-28032075" y="3916450"/>
            <a:chExt cx="191425" cy="295375"/>
          </a:xfrm>
        </p:grpSpPr>
        <p:sp>
          <p:nvSpPr>
            <p:cNvPr id="6204" name="Google Shape;6204;p8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80"/>
          <p:cNvGrpSpPr/>
          <p:nvPr/>
        </p:nvGrpSpPr>
        <p:grpSpPr>
          <a:xfrm>
            <a:off x="7528769" y="1531934"/>
            <a:ext cx="352833" cy="352833"/>
            <a:chOff x="-26201650" y="3176075"/>
            <a:chExt cx="296175" cy="296175"/>
          </a:xfrm>
        </p:grpSpPr>
        <p:sp>
          <p:nvSpPr>
            <p:cNvPr id="6208" name="Google Shape;6208;p8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80"/>
          <p:cNvGrpSpPr/>
          <p:nvPr/>
        </p:nvGrpSpPr>
        <p:grpSpPr>
          <a:xfrm>
            <a:off x="7528293" y="1989155"/>
            <a:ext cx="353786" cy="351880"/>
            <a:chOff x="-26204800" y="3547050"/>
            <a:chExt cx="296975" cy="295375"/>
          </a:xfrm>
        </p:grpSpPr>
        <p:sp>
          <p:nvSpPr>
            <p:cNvPr id="6211" name="Google Shape;6211;p8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3" name="Google Shape;6213;p80"/>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80"/>
          <p:cNvGrpSpPr/>
          <p:nvPr/>
        </p:nvGrpSpPr>
        <p:grpSpPr>
          <a:xfrm>
            <a:off x="6199548" y="2919133"/>
            <a:ext cx="345328" cy="352833"/>
            <a:chOff x="-24353875" y="3147725"/>
            <a:chExt cx="289875" cy="296175"/>
          </a:xfrm>
        </p:grpSpPr>
        <p:sp>
          <p:nvSpPr>
            <p:cNvPr id="6215" name="Google Shape;6215;p8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80"/>
          <p:cNvGrpSpPr/>
          <p:nvPr/>
        </p:nvGrpSpPr>
        <p:grpSpPr>
          <a:xfrm>
            <a:off x="6207530" y="3398540"/>
            <a:ext cx="329365" cy="351910"/>
            <a:chOff x="-24344425" y="3519475"/>
            <a:chExt cx="276475" cy="295400"/>
          </a:xfrm>
        </p:grpSpPr>
        <p:sp>
          <p:nvSpPr>
            <p:cNvPr id="6218" name="Google Shape;6218;p8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80"/>
          <p:cNvGrpSpPr/>
          <p:nvPr/>
        </p:nvGrpSpPr>
        <p:grpSpPr>
          <a:xfrm>
            <a:off x="6197210" y="3850460"/>
            <a:ext cx="350004" cy="348128"/>
            <a:chOff x="-24353075" y="3891250"/>
            <a:chExt cx="293800" cy="292225"/>
          </a:xfrm>
        </p:grpSpPr>
        <p:sp>
          <p:nvSpPr>
            <p:cNvPr id="6221" name="Google Shape;6221;p8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80"/>
          <p:cNvGrpSpPr/>
          <p:nvPr/>
        </p:nvGrpSpPr>
        <p:grpSpPr>
          <a:xfrm>
            <a:off x="7980681" y="3398763"/>
            <a:ext cx="353757" cy="351463"/>
            <a:chOff x="-22845575" y="3504075"/>
            <a:chExt cx="296950" cy="295025"/>
          </a:xfrm>
        </p:grpSpPr>
        <p:sp>
          <p:nvSpPr>
            <p:cNvPr id="6224" name="Google Shape;6224;p8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80"/>
          <p:cNvGrpSpPr/>
          <p:nvPr/>
        </p:nvGrpSpPr>
        <p:grpSpPr>
          <a:xfrm>
            <a:off x="5773862" y="1532411"/>
            <a:ext cx="299344" cy="351880"/>
            <a:chOff x="-27691025" y="3175300"/>
            <a:chExt cx="251275" cy="295375"/>
          </a:xfrm>
        </p:grpSpPr>
        <p:sp>
          <p:nvSpPr>
            <p:cNvPr id="6227" name="Google Shape;6227;p8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1" name="Google Shape;6231;p80"/>
          <p:cNvGrpSpPr/>
          <p:nvPr/>
        </p:nvGrpSpPr>
        <p:grpSpPr>
          <a:xfrm>
            <a:off x="5746179" y="2051087"/>
            <a:ext cx="354710" cy="228015"/>
            <a:chOff x="-27721750" y="3598250"/>
            <a:chExt cx="297750" cy="191400"/>
          </a:xfrm>
        </p:grpSpPr>
        <p:sp>
          <p:nvSpPr>
            <p:cNvPr id="6232" name="Google Shape;6232;p8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80"/>
          <p:cNvGrpSpPr/>
          <p:nvPr/>
        </p:nvGrpSpPr>
        <p:grpSpPr>
          <a:xfrm>
            <a:off x="5747579" y="2444633"/>
            <a:ext cx="351910" cy="340980"/>
            <a:chOff x="-27719400" y="3925600"/>
            <a:chExt cx="295400" cy="286225"/>
          </a:xfrm>
        </p:grpSpPr>
        <p:sp>
          <p:nvSpPr>
            <p:cNvPr id="6235" name="Google Shape;6235;p8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80"/>
          <p:cNvGrpSpPr/>
          <p:nvPr/>
        </p:nvGrpSpPr>
        <p:grpSpPr>
          <a:xfrm>
            <a:off x="7968851" y="1531473"/>
            <a:ext cx="353757" cy="353757"/>
            <a:chOff x="-25834600" y="3176875"/>
            <a:chExt cx="296950" cy="296950"/>
          </a:xfrm>
        </p:grpSpPr>
        <p:sp>
          <p:nvSpPr>
            <p:cNvPr id="6238" name="Google Shape;6238;p8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80"/>
          <p:cNvGrpSpPr/>
          <p:nvPr/>
        </p:nvGrpSpPr>
        <p:grpSpPr>
          <a:xfrm>
            <a:off x="7968851" y="1999474"/>
            <a:ext cx="353757" cy="331241"/>
            <a:chOff x="-25834600" y="3564375"/>
            <a:chExt cx="296950" cy="278050"/>
          </a:xfrm>
        </p:grpSpPr>
        <p:sp>
          <p:nvSpPr>
            <p:cNvPr id="6244" name="Google Shape;6244;p8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80"/>
          <p:cNvGrpSpPr/>
          <p:nvPr/>
        </p:nvGrpSpPr>
        <p:grpSpPr>
          <a:xfrm>
            <a:off x="7966974" y="2438826"/>
            <a:ext cx="357509" cy="352595"/>
            <a:chOff x="-25834600" y="3915850"/>
            <a:chExt cx="300100" cy="295975"/>
          </a:xfrm>
        </p:grpSpPr>
        <p:sp>
          <p:nvSpPr>
            <p:cNvPr id="6253" name="Google Shape;6253;p8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80"/>
          <p:cNvGrpSpPr/>
          <p:nvPr/>
        </p:nvGrpSpPr>
        <p:grpSpPr>
          <a:xfrm>
            <a:off x="6702402" y="2920056"/>
            <a:ext cx="228968" cy="350987"/>
            <a:chOff x="-23930925" y="3149300"/>
            <a:chExt cx="192200" cy="294625"/>
          </a:xfrm>
        </p:grpSpPr>
        <p:sp>
          <p:nvSpPr>
            <p:cNvPr id="6257" name="Google Shape;6257;p8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80"/>
          <p:cNvGrpSpPr/>
          <p:nvPr/>
        </p:nvGrpSpPr>
        <p:grpSpPr>
          <a:xfrm>
            <a:off x="6659232" y="3398540"/>
            <a:ext cx="315307" cy="351910"/>
            <a:chOff x="-23962425" y="3519475"/>
            <a:chExt cx="264675" cy="295400"/>
          </a:xfrm>
        </p:grpSpPr>
        <p:sp>
          <p:nvSpPr>
            <p:cNvPr id="6262" name="Google Shape;6262;p8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4" name="Google Shape;6264;p80"/>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5" name="Google Shape;6265;p80"/>
          <p:cNvGrpSpPr/>
          <p:nvPr/>
        </p:nvGrpSpPr>
        <p:grpSpPr>
          <a:xfrm>
            <a:off x="8037908" y="3848584"/>
            <a:ext cx="239302" cy="351880"/>
            <a:chOff x="-22788075" y="3904625"/>
            <a:chExt cx="200875" cy="295375"/>
          </a:xfrm>
        </p:grpSpPr>
        <p:sp>
          <p:nvSpPr>
            <p:cNvPr id="6266" name="Google Shape;6266;p8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80"/>
          <p:cNvGrpSpPr/>
          <p:nvPr/>
        </p:nvGrpSpPr>
        <p:grpSpPr>
          <a:xfrm>
            <a:off x="6193206" y="1531949"/>
            <a:ext cx="354710" cy="352803"/>
            <a:chOff x="-27351575" y="3175300"/>
            <a:chExt cx="297750" cy="296150"/>
          </a:xfrm>
        </p:grpSpPr>
        <p:sp>
          <p:nvSpPr>
            <p:cNvPr id="6271" name="Google Shape;6271;p8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80"/>
          <p:cNvGrpSpPr/>
          <p:nvPr/>
        </p:nvGrpSpPr>
        <p:grpSpPr>
          <a:xfrm>
            <a:off x="6235914" y="1988559"/>
            <a:ext cx="269293" cy="353072"/>
            <a:chOff x="-27313750" y="3545275"/>
            <a:chExt cx="226050" cy="296375"/>
          </a:xfrm>
        </p:grpSpPr>
        <p:sp>
          <p:nvSpPr>
            <p:cNvPr id="6276" name="Google Shape;6276;p8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80"/>
          <p:cNvGrpSpPr/>
          <p:nvPr/>
        </p:nvGrpSpPr>
        <p:grpSpPr>
          <a:xfrm>
            <a:off x="6193206" y="2436830"/>
            <a:ext cx="354710" cy="356586"/>
            <a:chOff x="-27351575" y="3915650"/>
            <a:chExt cx="297750" cy="299325"/>
          </a:xfrm>
        </p:grpSpPr>
        <p:sp>
          <p:nvSpPr>
            <p:cNvPr id="6280" name="Google Shape;6280;p8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80"/>
          <p:cNvGrpSpPr/>
          <p:nvPr/>
        </p:nvGrpSpPr>
        <p:grpSpPr>
          <a:xfrm>
            <a:off x="4880696" y="2919029"/>
            <a:ext cx="319060" cy="353042"/>
            <a:chOff x="-25445525" y="3175900"/>
            <a:chExt cx="267825" cy="296350"/>
          </a:xfrm>
        </p:grpSpPr>
        <p:sp>
          <p:nvSpPr>
            <p:cNvPr id="6283" name="Google Shape;6283;p8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80"/>
          <p:cNvGrpSpPr/>
          <p:nvPr/>
        </p:nvGrpSpPr>
        <p:grpSpPr>
          <a:xfrm>
            <a:off x="4862410" y="3409352"/>
            <a:ext cx="355633" cy="330288"/>
            <a:chOff x="-25465200" y="3565175"/>
            <a:chExt cx="298525" cy="277250"/>
          </a:xfrm>
        </p:grpSpPr>
        <p:sp>
          <p:nvSpPr>
            <p:cNvPr id="6287" name="Google Shape;6287;p8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80"/>
          <p:cNvGrpSpPr/>
          <p:nvPr/>
        </p:nvGrpSpPr>
        <p:grpSpPr>
          <a:xfrm>
            <a:off x="4861948" y="3848882"/>
            <a:ext cx="356556" cy="351285"/>
            <a:chOff x="-25465200" y="3916150"/>
            <a:chExt cx="299300" cy="294875"/>
          </a:xfrm>
        </p:grpSpPr>
        <p:sp>
          <p:nvSpPr>
            <p:cNvPr id="6290" name="Google Shape;6290;p8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80"/>
          <p:cNvGrpSpPr/>
          <p:nvPr/>
        </p:nvGrpSpPr>
        <p:grpSpPr>
          <a:xfrm>
            <a:off x="7089388" y="2919148"/>
            <a:ext cx="351880" cy="352803"/>
            <a:chOff x="-23615075" y="3148525"/>
            <a:chExt cx="295375" cy="296150"/>
          </a:xfrm>
        </p:grpSpPr>
        <p:sp>
          <p:nvSpPr>
            <p:cNvPr id="6293" name="Google Shape;6293;p8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7" name="Google Shape;6297;p80"/>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8" name="Google Shape;6298;p80"/>
          <p:cNvGrpSpPr/>
          <p:nvPr/>
        </p:nvGrpSpPr>
        <p:grpSpPr>
          <a:xfrm>
            <a:off x="7088911" y="3858427"/>
            <a:ext cx="352833" cy="332194"/>
            <a:chOff x="-23615075" y="3906200"/>
            <a:chExt cx="296175" cy="278850"/>
          </a:xfrm>
        </p:grpSpPr>
        <p:sp>
          <p:nvSpPr>
            <p:cNvPr id="6299" name="Google Shape;6299;p8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2" name="Google Shape;6302;p80"/>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3" name="Google Shape;6303;p80"/>
          <p:cNvGrpSpPr/>
          <p:nvPr/>
        </p:nvGrpSpPr>
        <p:grpSpPr>
          <a:xfrm>
            <a:off x="6637880" y="1532068"/>
            <a:ext cx="353757" cy="352565"/>
            <a:chOff x="-26980600" y="3175500"/>
            <a:chExt cx="296950" cy="295950"/>
          </a:xfrm>
        </p:grpSpPr>
        <p:sp>
          <p:nvSpPr>
            <p:cNvPr id="6304" name="Google Shape;6304;p8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7" name="Google Shape;6307;p80"/>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8" name="Google Shape;6308;p80"/>
          <p:cNvGrpSpPr/>
          <p:nvPr/>
        </p:nvGrpSpPr>
        <p:grpSpPr>
          <a:xfrm>
            <a:off x="6638357" y="2470604"/>
            <a:ext cx="352803" cy="289039"/>
            <a:chOff x="-26981375" y="3951875"/>
            <a:chExt cx="296150" cy="242625"/>
          </a:xfrm>
        </p:grpSpPr>
        <p:sp>
          <p:nvSpPr>
            <p:cNvPr id="6309" name="Google Shape;6309;p8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80"/>
          <p:cNvGrpSpPr/>
          <p:nvPr/>
        </p:nvGrpSpPr>
        <p:grpSpPr>
          <a:xfrm>
            <a:off x="5303399" y="2918195"/>
            <a:ext cx="351910" cy="354710"/>
            <a:chOff x="-25094250" y="3176075"/>
            <a:chExt cx="295400" cy="297750"/>
          </a:xfrm>
        </p:grpSpPr>
        <p:sp>
          <p:nvSpPr>
            <p:cNvPr id="6313" name="Google Shape;6313;p8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80"/>
          <p:cNvGrpSpPr/>
          <p:nvPr/>
        </p:nvGrpSpPr>
        <p:grpSpPr>
          <a:xfrm>
            <a:off x="5303399" y="3398556"/>
            <a:ext cx="351910" cy="351880"/>
            <a:chOff x="-25094250" y="3547050"/>
            <a:chExt cx="295400" cy="295375"/>
          </a:xfrm>
        </p:grpSpPr>
        <p:sp>
          <p:nvSpPr>
            <p:cNvPr id="6317" name="Google Shape;6317;p8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2" name="Google Shape;6322;p80"/>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3" name="Google Shape;6323;p80"/>
          <p:cNvGrpSpPr/>
          <p:nvPr/>
        </p:nvGrpSpPr>
        <p:grpSpPr>
          <a:xfrm>
            <a:off x="7535476" y="2919148"/>
            <a:ext cx="352803" cy="352803"/>
            <a:chOff x="-23245675" y="3148525"/>
            <a:chExt cx="296150" cy="296150"/>
          </a:xfrm>
        </p:grpSpPr>
        <p:sp>
          <p:nvSpPr>
            <p:cNvPr id="6324" name="Google Shape;6324;p8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7" name="Google Shape;6327;p80"/>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8" name="Google Shape;6328;p80"/>
          <p:cNvGrpSpPr/>
          <p:nvPr/>
        </p:nvGrpSpPr>
        <p:grpSpPr>
          <a:xfrm>
            <a:off x="7535938" y="3848122"/>
            <a:ext cx="351880" cy="352803"/>
            <a:chOff x="-23244900" y="3888100"/>
            <a:chExt cx="295375" cy="296150"/>
          </a:xfrm>
        </p:grpSpPr>
        <p:sp>
          <p:nvSpPr>
            <p:cNvPr id="6329" name="Google Shape;6329;p8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0" name="Google Shape;6340;p80"/>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44"/>
        <p:cNvGrpSpPr/>
        <p:nvPr/>
      </p:nvGrpSpPr>
      <p:grpSpPr>
        <a:xfrm>
          <a:off x="0" y="0"/>
          <a:ext cx="0" cy="0"/>
          <a:chOff x="0" y="0"/>
          <a:chExt cx="0" cy="0"/>
        </a:xfrm>
      </p:grpSpPr>
      <p:sp>
        <p:nvSpPr>
          <p:cNvPr id="6345" name="Google Shape;6345;p8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346" name="Google Shape;6346;p8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347" name="Google Shape;6347;p81"/>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81"/>
          <p:cNvGrpSpPr/>
          <p:nvPr/>
        </p:nvGrpSpPr>
        <p:grpSpPr>
          <a:xfrm>
            <a:off x="850004" y="1975418"/>
            <a:ext cx="367261" cy="367261"/>
            <a:chOff x="-65145700" y="3727425"/>
            <a:chExt cx="317425" cy="317425"/>
          </a:xfrm>
        </p:grpSpPr>
        <p:sp>
          <p:nvSpPr>
            <p:cNvPr id="6349" name="Google Shape;6349;p8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81"/>
          <p:cNvGrpSpPr/>
          <p:nvPr/>
        </p:nvGrpSpPr>
        <p:grpSpPr>
          <a:xfrm>
            <a:off x="853201" y="2404333"/>
            <a:ext cx="360868" cy="367261"/>
            <a:chOff x="-65144125" y="4094450"/>
            <a:chExt cx="311900" cy="317425"/>
          </a:xfrm>
        </p:grpSpPr>
        <p:sp>
          <p:nvSpPr>
            <p:cNvPr id="6352" name="Google Shape;6352;p8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5" name="Google Shape;6355;p81"/>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6" name="Google Shape;6356;p81"/>
          <p:cNvGrpSpPr/>
          <p:nvPr/>
        </p:nvGrpSpPr>
        <p:grpSpPr>
          <a:xfrm>
            <a:off x="3056770" y="1975028"/>
            <a:ext cx="370645" cy="368042"/>
            <a:chOff x="-63250675" y="3744075"/>
            <a:chExt cx="320350" cy="318100"/>
          </a:xfrm>
        </p:grpSpPr>
        <p:sp>
          <p:nvSpPr>
            <p:cNvPr id="6357" name="Google Shape;6357;p8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81"/>
          <p:cNvGrpSpPr/>
          <p:nvPr/>
        </p:nvGrpSpPr>
        <p:grpSpPr>
          <a:xfrm>
            <a:off x="3058462" y="2404333"/>
            <a:ext cx="367261" cy="367261"/>
            <a:chOff x="-63250675" y="4110200"/>
            <a:chExt cx="317425" cy="317425"/>
          </a:xfrm>
        </p:grpSpPr>
        <p:sp>
          <p:nvSpPr>
            <p:cNvPr id="6361" name="Google Shape;6361;p8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81"/>
          <p:cNvGrpSpPr/>
          <p:nvPr/>
        </p:nvGrpSpPr>
        <p:grpSpPr>
          <a:xfrm>
            <a:off x="1737509" y="2901428"/>
            <a:ext cx="359075" cy="358844"/>
            <a:chOff x="-61351725" y="3372400"/>
            <a:chExt cx="310350" cy="310150"/>
          </a:xfrm>
        </p:grpSpPr>
        <p:sp>
          <p:nvSpPr>
            <p:cNvPr id="6371" name="Google Shape;6371;p8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81"/>
          <p:cNvGrpSpPr/>
          <p:nvPr/>
        </p:nvGrpSpPr>
        <p:grpSpPr>
          <a:xfrm>
            <a:off x="1733864" y="3364484"/>
            <a:ext cx="366364" cy="333534"/>
            <a:chOff x="-61354875" y="3751050"/>
            <a:chExt cx="316650" cy="288275"/>
          </a:xfrm>
        </p:grpSpPr>
        <p:sp>
          <p:nvSpPr>
            <p:cNvPr id="6375" name="Google Shape;6375;p8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81"/>
          <p:cNvGrpSpPr/>
          <p:nvPr/>
        </p:nvGrpSpPr>
        <p:grpSpPr>
          <a:xfrm>
            <a:off x="1733864" y="3806124"/>
            <a:ext cx="366364" cy="367290"/>
            <a:chOff x="-61354875" y="4101525"/>
            <a:chExt cx="316650" cy="317450"/>
          </a:xfrm>
        </p:grpSpPr>
        <p:sp>
          <p:nvSpPr>
            <p:cNvPr id="6379" name="Google Shape;6379;p8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81"/>
          <p:cNvGrpSpPr/>
          <p:nvPr/>
        </p:nvGrpSpPr>
        <p:grpSpPr>
          <a:xfrm>
            <a:off x="3950299" y="2898000"/>
            <a:ext cx="368157" cy="365699"/>
            <a:chOff x="-59470075" y="3308975"/>
            <a:chExt cx="318200" cy="316075"/>
          </a:xfrm>
        </p:grpSpPr>
        <p:sp>
          <p:nvSpPr>
            <p:cNvPr id="6382" name="Google Shape;6382;p8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81"/>
          <p:cNvGrpSpPr/>
          <p:nvPr/>
        </p:nvGrpSpPr>
        <p:grpSpPr>
          <a:xfrm>
            <a:off x="1295729" y="1533705"/>
            <a:ext cx="367261" cy="364686"/>
            <a:chOff x="-64781025" y="3361050"/>
            <a:chExt cx="317425" cy="315200"/>
          </a:xfrm>
        </p:grpSpPr>
        <p:sp>
          <p:nvSpPr>
            <p:cNvPr id="6392" name="Google Shape;6392;p8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81"/>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1"/>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1"/>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81"/>
          <p:cNvGrpSpPr/>
          <p:nvPr/>
        </p:nvGrpSpPr>
        <p:grpSpPr>
          <a:xfrm>
            <a:off x="3500129" y="1975144"/>
            <a:ext cx="382765" cy="367810"/>
            <a:chOff x="-62890750" y="3747425"/>
            <a:chExt cx="330825" cy="317900"/>
          </a:xfrm>
        </p:grpSpPr>
        <p:sp>
          <p:nvSpPr>
            <p:cNvPr id="6400" name="Google Shape;6400;p8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81"/>
          <p:cNvGrpSpPr/>
          <p:nvPr/>
        </p:nvGrpSpPr>
        <p:grpSpPr>
          <a:xfrm>
            <a:off x="3507881" y="2404781"/>
            <a:ext cx="367261" cy="366364"/>
            <a:chOff x="-62884425" y="4111775"/>
            <a:chExt cx="317425" cy="316650"/>
          </a:xfrm>
        </p:grpSpPr>
        <p:sp>
          <p:nvSpPr>
            <p:cNvPr id="6415" name="Google Shape;6415;p8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81"/>
          <p:cNvGrpSpPr/>
          <p:nvPr/>
        </p:nvGrpSpPr>
        <p:grpSpPr>
          <a:xfrm>
            <a:off x="2180515" y="2900850"/>
            <a:ext cx="365438" cy="360001"/>
            <a:chOff x="-60991775" y="3376900"/>
            <a:chExt cx="315850" cy="311150"/>
          </a:xfrm>
        </p:grpSpPr>
        <p:sp>
          <p:nvSpPr>
            <p:cNvPr id="6418" name="Google Shape;6418;p8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81"/>
          <p:cNvGrpSpPr/>
          <p:nvPr/>
        </p:nvGrpSpPr>
        <p:grpSpPr>
          <a:xfrm>
            <a:off x="2180052" y="3351714"/>
            <a:ext cx="366364" cy="359075"/>
            <a:chOff x="-60988625" y="3740800"/>
            <a:chExt cx="316650" cy="310350"/>
          </a:xfrm>
        </p:grpSpPr>
        <p:sp>
          <p:nvSpPr>
            <p:cNvPr id="6422" name="Google Shape;6422;p8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81"/>
          <p:cNvGrpSpPr/>
          <p:nvPr/>
        </p:nvGrpSpPr>
        <p:grpSpPr>
          <a:xfrm>
            <a:off x="2180052" y="3807165"/>
            <a:ext cx="366364" cy="365207"/>
            <a:chOff x="-60987850" y="4100950"/>
            <a:chExt cx="316650" cy="315650"/>
          </a:xfrm>
        </p:grpSpPr>
        <p:sp>
          <p:nvSpPr>
            <p:cNvPr id="6426" name="Google Shape;6426;p8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81"/>
          <p:cNvGrpSpPr/>
          <p:nvPr/>
        </p:nvGrpSpPr>
        <p:grpSpPr>
          <a:xfrm>
            <a:off x="3949836" y="3352625"/>
            <a:ext cx="369083" cy="357253"/>
            <a:chOff x="-59447250" y="3706150"/>
            <a:chExt cx="319000" cy="308775"/>
          </a:xfrm>
        </p:grpSpPr>
        <p:sp>
          <p:nvSpPr>
            <p:cNvPr id="6432" name="Google Shape;6432;p8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81"/>
          <p:cNvGrpSpPr/>
          <p:nvPr/>
        </p:nvGrpSpPr>
        <p:grpSpPr>
          <a:xfrm>
            <a:off x="1738564" y="1533936"/>
            <a:ext cx="368186" cy="364224"/>
            <a:chOff x="-64406125" y="3362225"/>
            <a:chExt cx="318225" cy="314800"/>
          </a:xfrm>
        </p:grpSpPr>
        <p:sp>
          <p:nvSpPr>
            <p:cNvPr id="6437" name="Google Shape;6437;p8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9" name="Google Shape;6439;p81"/>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81"/>
          <p:cNvGrpSpPr/>
          <p:nvPr/>
        </p:nvGrpSpPr>
        <p:grpSpPr>
          <a:xfrm>
            <a:off x="1739027" y="2404781"/>
            <a:ext cx="367261" cy="366364"/>
            <a:chOff x="-64410850" y="4094450"/>
            <a:chExt cx="317425" cy="316650"/>
          </a:xfrm>
        </p:grpSpPr>
        <p:sp>
          <p:nvSpPr>
            <p:cNvPr id="6441" name="Google Shape;6441;p8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4" name="Google Shape;6444;p81"/>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5" name="Google Shape;6445;p81"/>
          <p:cNvGrpSpPr/>
          <p:nvPr/>
        </p:nvGrpSpPr>
        <p:grpSpPr>
          <a:xfrm>
            <a:off x="3960575" y="1974854"/>
            <a:ext cx="365467" cy="368389"/>
            <a:chOff x="-62516625" y="3743175"/>
            <a:chExt cx="315875" cy="318400"/>
          </a:xfrm>
        </p:grpSpPr>
        <p:sp>
          <p:nvSpPr>
            <p:cNvPr id="6446" name="Google Shape;6446;p8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81"/>
          <p:cNvGrpSpPr/>
          <p:nvPr/>
        </p:nvGrpSpPr>
        <p:grpSpPr>
          <a:xfrm>
            <a:off x="3967415" y="2424826"/>
            <a:ext cx="351786" cy="326274"/>
            <a:chOff x="-62511900" y="4129100"/>
            <a:chExt cx="304050" cy="282000"/>
          </a:xfrm>
        </p:grpSpPr>
        <p:sp>
          <p:nvSpPr>
            <p:cNvPr id="6449" name="Google Shape;6449;p8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81"/>
          <p:cNvGrpSpPr/>
          <p:nvPr/>
        </p:nvGrpSpPr>
        <p:grpSpPr>
          <a:xfrm>
            <a:off x="2645537" y="2897220"/>
            <a:ext cx="310770" cy="367261"/>
            <a:chOff x="-60597975" y="3367475"/>
            <a:chExt cx="268600" cy="317425"/>
          </a:xfrm>
        </p:grpSpPr>
        <p:sp>
          <p:nvSpPr>
            <p:cNvPr id="6455" name="Google Shape;6455;p8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0" name="Google Shape;6460;p81"/>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1" name="Google Shape;6461;p81"/>
          <p:cNvGrpSpPr/>
          <p:nvPr/>
        </p:nvGrpSpPr>
        <p:grpSpPr>
          <a:xfrm>
            <a:off x="2617740" y="3858536"/>
            <a:ext cx="366364" cy="262465"/>
            <a:chOff x="-60621600" y="4145650"/>
            <a:chExt cx="316650" cy="226850"/>
          </a:xfrm>
        </p:grpSpPr>
        <p:sp>
          <p:nvSpPr>
            <p:cNvPr id="6462" name="Google Shape;6462;p8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81"/>
          <p:cNvGrpSpPr/>
          <p:nvPr/>
        </p:nvGrpSpPr>
        <p:grpSpPr>
          <a:xfrm>
            <a:off x="3954392" y="3807035"/>
            <a:ext cx="359972" cy="365467"/>
            <a:chOff x="-59400775" y="4084200"/>
            <a:chExt cx="311125" cy="315875"/>
          </a:xfrm>
        </p:grpSpPr>
        <p:sp>
          <p:nvSpPr>
            <p:cNvPr id="6466" name="Google Shape;6466;p8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81"/>
          <p:cNvGrpSpPr/>
          <p:nvPr/>
        </p:nvGrpSpPr>
        <p:grpSpPr>
          <a:xfrm>
            <a:off x="2178486" y="1532866"/>
            <a:ext cx="365438" cy="366364"/>
            <a:chOff x="-64044600" y="3360375"/>
            <a:chExt cx="315850" cy="316650"/>
          </a:xfrm>
        </p:grpSpPr>
        <p:sp>
          <p:nvSpPr>
            <p:cNvPr id="6473" name="Google Shape;6473;p8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81"/>
          <p:cNvGrpSpPr/>
          <p:nvPr/>
        </p:nvGrpSpPr>
        <p:grpSpPr>
          <a:xfrm>
            <a:off x="2204909" y="1975418"/>
            <a:ext cx="312592" cy="367261"/>
            <a:chOff x="-64022550" y="3727425"/>
            <a:chExt cx="270175" cy="317425"/>
          </a:xfrm>
        </p:grpSpPr>
        <p:sp>
          <p:nvSpPr>
            <p:cNvPr id="6477" name="Google Shape;6477;p8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81"/>
          <p:cNvGrpSpPr/>
          <p:nvPr/>
        </p:nvGrpSpPr>
        <p:grpSpPr>
          <a:xfrm>
            <a:off x="2229047" y="2404318"/>
            <a:ext cx="264317" cy="367290"/>
            <a:chOff x="-64001300" y="4093650"/>
            <a:chExt cx="228450" cy="317450"/>
          </a:xfrm>
        </p:grpSpPr>
        <p:sp>
          <p:nvSpPr>
            <p:cNvPr id="6481" name="Google Shape;6481;p8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81"/>
          <p:cNvGrpSpPr/>
          <p:nvPr/>
        </p:nvGrpSpPr>
        <p:grpSpPr>
          <a:xfrm>
            <a:off x="848051" y="2897610"/>
            <a:ext cx="359972" cy="366480"/>
            <a:chOff x="-62148800" y="3377700"/>
            <a:chExt cx="311125" cy="316750"/>
          </a:xfrm>
        </p:grpSpPr>
        <p:sp>
          <p:nvSpPr>
            <p:cNvPr id="6486" name="Google Shape;6486;p8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81"/>
          <p:cNvGrpSpPr/>
          <p:nvPr/>
        </p:nvGrpSpPr>
        <p:grpSpPr>
          <a:xfrm>
            <a:off x="843958" y="3347607"/>
            <a:ext cx="368157" cy="367290"/>
            <a:chOff x="-62154300" y="3743950"/>
            <a:chExt cx="318200" cy="317450"/>
          </a:xfrm>
        </p:grpSpPr>
        <p:sp>
          <p:nvSpPr>
            <p:cNvPr id="6489" name="Google Shape;6489;p8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81"/>
          <p:cNvGrpSpPr/>
          <p:nvPr/>
        </p:nvGrpSpPr>
        <p:grpSpPr>
          <a:xfrm>
            <a:off x="843944" y="3806587"/>
            <a:ext cx="368186" cy="366364"/>
            <a:chOff x="-62151950" y="4111775"/>
            <a:chExt cx="318225" cy="316650"/>
          </a:xfrm>
        </p:grpSpPr>
        <p:sp>
          <p:nvSpPr>
            <p:cNvPr id="6492" name="Google Shape;6492;p8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81"/>
          <p:cNvGrpSpPr/>
          <p:nvPr/>
        </p:nvGrpSpPr>
        <p:grpSpPr>
          <a:xfrm>
            <a:off x="3062568" y="2897133"/>
            <a:ext cx="368157" cy="367434"/>
            <a:chOff x="-60254550" y="3367325"/>
            <a:chExt cx="318200" cy="317575"/>
          </a:xfrm>
        </p:grpSpPr>
        <p:sp>
          <p:nvSpPr>
            <p:cNvPr id="6497" name="Google Shape;6497;p8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1"/>
          <p:cNvGrpSpPr/>
          <p:nvPr/>
        </p:nvGrpSpPr>
        <p:grpSpPr>
          <a:xfrm>
            <a:off x="3063465" y="3348127"/>
            <a:ext cx="366364" cy="366248"/>
            <a:chOff x="-60255350" y="3733825"/>
            <a:chExt cx="316650" cy="316550"/>
          </a:xfrm>
        </p:grpSpPr>
        <p:sp>
          <p:nvSpPr>
            <p:cNvPr id="6502" name="Google Shape;6502;p8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81"/>
          <p:cNvGrpSpPr/>
          <p:nvPr/>
        </p:nvGrpSpPr>
        <p:grpSpPr>
          <a:xfrm>
            <a:off x="3091262" y="3807035"/>
            <a:ext cx="310770" cy="365467"/>
            <a:chOff x="-60232500" y="4101525"/>
            <a:chExt cx="268600" cy="315875"/>
          </a:xfrm>
        </p:grpSpPr>
        <p:sp>
          <p:nvSpPr>
            <p:cNvPr id="6510" name="Google Shape;6510;p8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2" name="Google Shape;6512;p81"/>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3" name="Google Shape;6513;p81"/>
          <p:cNvGrpSpPr/>
          <p:nvPr/>
        </p:nvGrpSpPr>
        <p:grpSpPr>
          <a:xfrm>
            <a:off x="2624262" y="1532866"/>
            <a:ext cx="368186" cy="366364"/>
            <a:chOff x="-63679950" y="3360375"/>
            <a:chExt cx="318225" cy="316650"/>
          </a:xfrm>
        </p:grpSpPr>
        <p:sp>
          <p:nvSpPr>
            <p:cNvPr id="6514" name="Google Shape;6514;p8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81"/>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9" name="Google Shape;6519;p81"/>
          <p:cNvGrpSpPr/>
          <p:nvPr/>
        </p:nvGrpSpPr>
        <p:grpSpPr>
          <a:xfrm>
            <a:off x="2622889" y="2404203"/>
            <a:ext cx="370934" cy="367521"/>
            <a:chOff x="-63679950" y="4093450"/>
            <a:chExt cx="320600" cy="317650"/>
          </a:xfrm>
        </p:grpSpPr>
        <p:sp>
          <p:nvSpPr>
            <p:cNvPr id="6520" name="Google Shape;6520;p8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81"/>
          <p:cNvGrpSpPr/>
          <p:nvPr/>
        </p:nvGrpSpPr>
        <p:grpSpPr>
          <a:xfrm>
            <a:off x="1283006" y="2897205"/>
            <a:ext cx="366364" cy="367290"/>
            <a:chOff x="-61784125" y="3377700"/>
            <a:chExt cx="316650" cy="317450"/>
          </a:xfrm>
        </p:grpSpPr>
        <p:sp>
          <p:nvSpPr>
            <p:cNvPr id="6524" name="Google Shape;6524;p8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81"/>
          <p:cNvGrpSpPr/>
          <p:nvPr/>
        </p:nvGrpSpPr>
        <p:grpSpPr>
          <a:xfrm>
            <a:off x="1283006" y="3347607"/>
            <a:ext cx="366364" cy="367290"/>
            <a:chOff x="-61783350" y="3743950"/>
            <a:chExt cx="316650" cy="317450"/>
          </a:xfrm>
        </p:grpSpPr>
        <p:sp>
          <p:nvSpPr>
            <p:cNvPr id="6532" name="Google Shape;6532;p8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4" name="Google Shape;6534;p81"/>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1"/>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1"/>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7" name="Google Shape;6537;p81"/>
          <p:cNvGrpSpPr/>
          <p:nvPr/>
        </p:nvGrpSpPr>
        <p:grpSpPr>
          <a:xfrm>
            <a:off x="3504430" y="3807440"/>
            <a:ext cx="369112" cy="364657"/>
            <a:chOff x="-59869425" y="4102225"/>
            <a:chExt cx="319025" cy="315175"/>
          </a:xfrm>
        </p:grpSpPr>
        <p:sp>
          <p:nvSpPr>
            <p:cNvPr id="6538" name="Google Shape;6538;p8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81"/>
          <p:cNvGrpSpPr/>
          <p:nvPr/>
        </p:nvGrpSpPr>
        <p:grpSpPr>
          <a:xfrm>
            <a:off x="2623233" y="4276262"/>
            <a:ext cx="366364" cy="365467"/>
            <a:chOff x="-59029025" y="3711650"/>
            <a:chExt cx="316650" cy="315875"/>
          </a:xfrm>
        </p:grpSpPr>
        <p:sp>
          <p:nvSpPr>
            <p:cNvPr id="6543" name="Google Shape;6543;p8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81"/>
          <p:cNvGrpSpPr/>
          <p:nvPr/>
        </p:nvGrpSpPr>
        <p:grpSpPr>
          <a:xfrm>
            <a:off x="4859311" y="1532317"/>
            <a:ext cx="351940" cy="348188"/>
            <a:chOff x="581525" y="3254850"/>
            <a:chExt cx="297750" cy="294575"/>
          </a:xfrm>
        </p:grpSpPr>
        <p:sp>
          <p:nvSpPr>
            <p:cNvPr id="6551" name="Google Shape;6551;p8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81"/>
          <p:cNvGrpSpPr/>
          <p:nvPr/>
        </p:nvGrpSpPr>
        <p:grpSpPr>
          <a:xfrm>
            <a:off x="4858380" y="1971253"/>
            <a:ext cx="353802" cy="351497"/>
            <a:chOff x="580725" y="3617925"/>
            <a:chExt cx="299325" cy="297375"/>
          </a:xfrm>
        </p:grpSpPr>
        <p:sp>
          <p:nvSpPr>
            <p:cNvPr id="6555" name="Google Shape;6555;p8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81"/>
          <p:cNvGrpSpPr/>
          <p:nvPr/>
        </p:nvGrpSpPr>
        <p:grpSpPr>
          <a:xfrm>
            <a:off x="4860242" y="2418443"/>
            <a:ext cx="350079" cy="350079"/>
            <a:chOff x="583100" y="3982600"/>
            <a:chExt cx="296175" cy="296175"/>
          </a:xfrm>
        </p:grpSpPr>
        <p:sp>
          <p:nvSpPr>
            <p:cNvPr id="6561" name="Google Shape;6561;p8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81"/>
          <p:cNvGrpSpPr/>
          <p:nvPr/>
        </p:nvGrpSpPr>
        <p:grpSpPr>
          <a:xfrm>
            <a:off x="7092856" y="1532067"/>
            <a:ext cx="307231" cy="348690"/>
            <a:chOff x="2423775" y="3226875"/>
            <a:chExt cx="259925" cy="295000"/>
          </a:xfrm>
        </p:grpSpPr>
        <p:sp>
          <p:nvSpPr>
            <p:cNvPr id="6569" name="Google Shape;6569;p8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81"/>
          <p:cNvGrpSpPr/>
          <p:nvPr/>
        </p:nvGrpSpPr>
        <p:grpSpPr>
          <a:xfrm>
            <a:off x="7070043" y="1973352"/>
            <a:ext cx="352857" cy="347301"/>
            <a:chOff x="2404875" y="3592725"/>
            <a:chExt cx="298525" cy="293825"/>
          </a:xfrm>
        </p:grpSpPr>
        <p:sp>
          <p:nvSpPr>
            <p:cNvPr id="6573" name="Google Shape;6573;p8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81"/>
          <p:cNvGrpSpPr/>
          <p:nvPr/>
        </p:nvGrpSpPr>
        <p:grpSpPr>
          <a:xfrm>
            <a:off x="7070974" y="2418917"/>
            <a:ext cx="350995" cy="349133"/>
            <a:chOff x="2404875" y="3955825"/>
            <a:chExt cx="296950" cy="295375"/>
          </a:xfrm>
        </p:grpSpPr>
        <p:sp>
          <p:nvSpPr>
            <p:cNvPr id="6577" name="Google Shape;6577;p8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81"/>
          <p:cNvGrpSpPr/>
          <p:nvPr/>
        </p:nvGrpSpPr>
        <p:grpSpPr>
          <a:xfrm>
            <a:off x="5764954" y="2883111"/>
            <a:ext cx="349163" cy="350079"/>
            <a:chOff x="4263650" y="3235150"/>
            <a:chExt cx="295400" cy="296175"/>
          </a:xfrm>
        </p:grpSpPr>
        <p:sp>
          <p:nvSpPr>
            <p:cNvPr id="6582" name="Google Shape;6582;p8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81"/>
          <p:cNvGrpSpPr/>
          <p:nvPr/>
        </p:nvGrpSpPr>
        <p:grpSpPr>
          <a:xfrm>
            <a:off x="5762634" y="3342272"/>
            <a:ext cx="353802" cy="327739"/>
            <a:chOff x="4266025" y="3609275"/>
            <a:chExt cx="299325" cy="277275"/>
          </a:xfrm>
        </p:grpSpPr>
        <p:sp>
          <p:nvSpPr>
            <p:cNvPr id="6588" name="Google Shape;6588;p8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81"/>
          <p:cNvGrpSpPr/>
          <p:nvPr/>
        </p:nvGrpSpPr>
        <p:grpSpPr>
          <a:xfrm>
            <a:off x="5763092" y="3807659"/>
            <a:ext cx="352886" cy="349133"/>
            <a:chOff x="4263650" y="3963700"/>
            <a:chExt cx="298550" cy="295375"/>
          </a:xfrm>
        </p:grpSpPr>
        <p:sp>
          <p:nvSpPr>
            <p:cNvPr id="6591" name="Google Shape;6591;p8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81"/>
          <p:cNvGrpSpPr/>
          <p:nvPr/>
        </p:nvGrpSpPr>
        <p:grpSpPr>
          <a:xfrm>
            <a:off x="8041429" y="2883111"/>
            <a:ext cx="226264" cy="350079"/>
            <a:chOff x="6164975" y="3211525"/>
            <a:chExt cx="191425" cy="296175"/>
          </a:xfrm>
        </p:grpSpPr>
        <p:sp>
          <p:nvSpPr>
            <p:cNvPr id="6599" name="Google Shape;6599;p8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81"/>
          <p:cNvGrpSpPr/>
          <p:nvPr/>
        </p:nvGrpSpPr>
        <p:grpSpPr>
          <a:xfrm>
            <a:off x="5303466" y="1531387"/>
            <a:ext cx="352886" cy="350049"/>
            <a:chOff x="946175" y="3253275"/>
            <a:chExt cx="298550" cy="296150"/>
          </a:xfrm>
        </p:grpSpPr>
        <p:sp>
          <p:nvSpPr>
            <p:cNvPr id="6607" name="Google Shape;6607;p8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81"/>
          <p:cNvGrpSpPr/>
          <p:nvPr/>
        </p:nvGrpSpPr>
        <p:grpSpPr>
          <a:xfrm>
            <a:off x="5304397" y="1973351"/>
            <a:ext cx="351024" cy="347301"/>
            <a:chOff x="946175" y="3619500"/>
            <a:chExt cx="296975" cy="293825"/>
          </a:xfrm>
        </p:grpSpPr>
        <p:sp>
          <p:nvSpPr>
            <p:cNvPr id="6613" name="Google Shape;6613;p8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81"/>
          <p:cNvGrpSpPr/>
          <p:nvPr/>
        </p:nvGrpSpPr>
        <p:grpSpPr>
          <a:xfrm>
            <a:off x="5303939" y="2417985"/>
            <a:ext cx="351940" cy="350995"/>
            <a:chOff x="944600" y="3981825"/>
            <a:chExt cx="297750" cy="296950"/>
          </a:xfrm>
        </p:grpSpPr>
        <p:sp>
          <p:nvSpPr>
            <p:cNvPr id="6620" name="Google Shape;6620;p8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81"/>
          <p:cNvGrpSpPr/>
          <p:nvPr/>
        </p:nvGrpSpPr>
        <p:grpSpPr>
          <a:xfrm>
            <a:off x="7520875" y="1531845"/>
            <a:ext cx="350079" cy="349133"/>
            <a:chOff x="2768750" y="3227275"/>
            <a:chExt cx="296175" cy="295375"/>
          </a:xfrm>
        </p:grpSpPr>
        <p:sp>
          <p:nvSpPr>
            <p:cNvPr id="6625" name="Google Shape;6625;p8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81"/>
          <p:cNvGrpSpPr/>
          <p:nvPr/>
        </p:nvGrpSpPr>
        <p:grpSpPr>
          <a:xfrm>
            <a:off x="7541826" y="1972717"/>
            <a:ext cx="308177" cy="348572"/>
            <a:chOff x="2786075" y="3591800"/>
            <a:chExt cx="260725" cy="294900"/>
          </a:xfrm>
        </p:grpSpPr>
        <p:sp>
          <p:nvSpPr>
            <p:cNvPr id="6634" name="Google Shape;6634;p8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81"/>
          <p:cNvGrpSpPr/>
          <p:nvPr/>
        </p:nvGrpSpPr>
        <p:grpSpPr>
          <a:xfrm>
            <a:off x="7582324" y="2418444"/>
            <a:ext cx="227180" cy="350079"/>
            <a:chOff x="2819150" y="3955025"/>
            <a:chExt cx="192200" cy="296175"/>
          </a:xfrm>
        </p:grpSpPr>
        <p:sp>
          <p:nvSpPr>
            <p:cNvPr id="6640" name="Google Shape;6640;p8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81"/>
          <p:cNvGrpSpPr/>
          <p:nvPr/>
        </p:nvGrpSpPr>
        <p:grpSpPr>
          <a:xfrm>
            <a:off x="6206097" y="2884042"/>
            <a:ext cx="349133" cy="348217"/>
            <a:chOff x="4629125" y="3235150"/>
            <a:chExt cx="295375" cy="294600"/>
          </a:xfrm>
        </p:grpSpPr>
        <p:sp>
          <p:nvSpPr>
            <p:cNvPr id="6645" name="Google Shape;6645;p8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81"/>
          <p:cNvGrpSpPr/>
          <p:nvPr/>
        </p:nvGrpSpPr>
        <p:grpSpPr>
          <a:xfrm>
            <a:off x="6206082" y="3331575"/>
            <a:ext cx="349163" cy="349133"/>
            <a:chOff x="4628325" y="3599825"/>
            <a:chExt cx="295400" cy="295375"/>
          </a:xfrm>
        </p:grpSpPr>
        <p:sp>
          <p:nvSpPr>
            <p:cNvPr id="6651" name="Google Shape;6651;p8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81"/>
          <p:cNvGrpSpPr/>
          <p:nvPr/>
        </p:nvGrpSpPr>
        <p:grpSpPr>
          <a:xfrm>
            <a:off x="6227033" y="3807186"/>
            <a:ext cx="307261" cy="350079"/>
            <a:chOff x="4645650" y="3962900"/>
            <a:chExt cx="259950" cy="296175"/>
          </a:xfrm>
        </p:grpSpPr>
        <p:sp>
          <p:nvSpPr>
            <p:cNvPr id="6664" name="Google Shape;6664;p8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81"/>
          <p:cNvGrpSpPr/>
          <p:nvPr/>
        </p:nvGrpSpPr>
        <p:grpSpPr>
          <a:xfrm>
            <a:off x="7979994" y="3332048"/>
            <a:ext cx="349133" cy="348188"/>
            <a:chOff x="6143725" y="3582500"/>
            <a:chExt cx="295375" cy="294575"/>
          </a:xfrm>
        </p:grpSpPr>
        <p:sp>
          <p:nvSpPr>
            <p:cNvPr id="6671" name="Google Shape;6671;p8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1"/>
          <p:cNvGrpSpPr/>
          <p:nvPr/>
        </p:nvGrpSpPr>
        <p:grpSpPr>
          <a:xfrm>
            <a:off x="5748820" y="1531387"/>
            <a:ext cx="350995" cy="350049"/>
            <a:chOff x="1310075" y="3253275"/>
            <a:chExt cx="296950" cy="296150"/>
          </a:xfrm>
        </p:grpSpPr>
        <p:sp>
          <p:nvSpPr>
            <p:cNvPr id="6679" name="Google Shape;6679;p8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2" name="Google Shape;6682;p81"/>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3" name="Google Shape;6683;p81"/>
          <p:cNvGrpSpPr/>
          <p:nvPr/>
        </p:nvGrpSpPr>
        <p:grpSpPr>
          <a:xfrm>
            <a:off x="5748347" y="2417646"/>
            <a:ext cx="351941" cy="351675"/>
            <a:chOff x="1310075" y="3980250"/>
            <a:chExt cx="297750" cy="297525"/>
          </a:xfrm>
        </p:grpSpPr>
        <p:sp>
          <p:nvSpPr>
            <p:cNvPr id="6684" name="Google Shape;6684;p8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81"/>
          <p:cNvGrpSpPr/>
          <p:nvPr/>
        </p:nvGrpSpPr>
        <p:grpSpPr>
          <a:xfrm>
            <a:off x="8013136" y="1531845"/>
            <a:ext cx="266305" cy="349133"/>
            <a:chOff x="3167275" y="3227275"/>
            <a:chExt cx="225300" cy="295375"/>
          </a:xfrm>
        </p:grpSpPr>
        <p:sp>
          <p:nvSpPr>
            <p:cNvPr id="6689" name="Google Shape;6689;p8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4" name="Google Shape;6694;p81"/>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5" name="Google Shape;6695;p81"/>
          <p:cNvGrpSpPr/>
          <p:nvPr/>
        </p:nvGrpSpPr>
        <p:grpSpPr>
          <a:xfrm>
            <a:off x="7970318" y="2418902"/>
            <a:ext cx="351940" cy="349163"/>
            <a:chOff x="3133425" y="3955025"/>
            <a:chExt cx="297750" cy="295400"/>
          </a:xfrm>
        </p:grpSpPr>
        <p:sp>
          <p:nvSpPr>
            <p:cNvPr id="6696" name="Google Shape;6696;p8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81"/>
          <p:cNvGrpSpPr/>
          <p:nvPr/>
        </p:nvGrpSpPr>
        <p:grpSpPr>
          <a:xfrm>
            <a:off x="6650491" y="2882490"/>
            <a:ext cx="350079" cy="351320"/>
            <a:chOff x="4991425" y="3234750"/>
            <a:chExt cx="296175" cy="297225"/>
          </a:xfrm>
        </p:grpSpPr>
        <p:sp>
          <p:nvSpPr>
            <p:cNvPr id="6700" name="Google Shape;6700;p8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81"/>
          <p:cNvGrpSpPr/>
          <p:nvPr/>
        </p:nvGrpSpPr>
        <p:grpSpPr>
          <a:xfrm>
            <a:off x="6650491" y="3352053"/>
            <a:ext cx="350079" cy="308177"/>
            <a:chOff x="4991425" y="3617150"/>
            <a:chExt cx="296175" cy="260725"/>
          </a:xfrm>
        </p:grpSpPr>
        <p:sp>
          <p:nvSpPr>
            <p:cNvPr id="6707" name="Google Shape;6707;p8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1"/>
          <p:cNvGrpSpPr/>
          <p:nvPr/>
        </p:nvGrpSpPr>
        <p:grpSpPr>
          <a:xfrm>
            <a:off x="6727764" y="3807644"/>
            <a:ext cx="195532" cy="349163"/>
            <a:chOff x="5056800" y="3962900"/>
            <a:chExt cx="165425" cy="295400"/>
          </a:xfrm>
        </p:grpSpPr>
        <p:sp>
          <p:nvSpPr>
            <p:cNvPr id="6715" name="Google Shape;6715;p8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81"/>
          <p:cNvGrpSpPr/>
          <p:nvPr/>
        </p:nvGrpSpPr>
        <p:grpSpPr>
          <a:xfrm>
            <a:off x="7979062" y="3807660"/>
            <a:ext cx="350995" cy="349133"/>
            <a:chOff x="6168925" y="3936925"/>
            <a:chExt cx="296950" cy="295375"/>
          </a:xfrm>
        </p:grpSpPr>
        <p:sp>
          <p:nvSpPr>
            <p:cNvPr id="6719" name="Google Shape;6719;p8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81"/>
          <p:cNvGrpSpPr/>
          <p:nvPr/>
        </p:nvGrpSpPr>
        <p:grpSpPr>
          <a:xfrm>
            <a:off x="6192756" y="1531845"/>
            <a:ext cx="348188" cy="349133"/>
            <a:chOff x="1674750" y="3254050"/>
            <a:chExt cx="294575" cy="295375"/>
          </a:xfrm>
        </p:grpSpPr>
        <p:sp>
          <p:nvSpPr>
            <p:cNvPr id="6726" name="Google Shape;6726;p8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81"/>
          <p:cNvGrpSpPr/>
          <p:nvPr/>
        </p:nvGrpSpPr>
        <p:grpSpPr>
          <a:xfrm>
            <a:off x="6207177" y="1972435"/>
            <a:ext cx="319347" cy="349133"/>
            <a:chOff x="1687350" y="3618725"/>
            <a:chExt cx="270175" cy="295375"/>
          </a:xfrm>
        </p:grpSpPr>
        <p:sp>
          <p:nvSpPr>
            <p:cNvPr id="6730" name="Google Shape;6730;p8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81"/>
          <p:cNvGrpSpPr/>
          <p:nvPr/>
        </p:nvGrpSpPr>
        <p:grpSpPr>
          <a:xfrm>
            <a:off x="6190880" y="2418916"/>
            <a:ext cx="351940" cy="349133"/>
            <a:chOff x="1672375" y="3982600"/>
            <a:chExt cx="297750" cy="295375"/>
          </a:xfrm>
        </p:grpSpPr>
        <p:sp>
          <p:nvSpPr>
            <p:cNvPr id="6734" name="Google Shape;6734;p8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81"/>
          <p:cNvGrpSpPr/>
          <p:nvPr/>
        </p:nvGrpSpPr>
        <p:grpSpPr>
          <a:xfrm>
            <a:off x="4882872" y="2883111"/>
            <a:ext cx="350079" cy="350079"/>
            <a:chOff x="3497300" y="3227275"/>
            <a:chExt cx="296175" cy="296175"/>
          </a:xfrm>
        </p:grpSpPr>
        <p:sp>
          <p:nvSpPr>
            <p:cNvPr id="6738" name="Google Shape;6738;p8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81"/>
          <p:cNvGrpSpPr/>
          <p:nvPr/>
        </p:nvGrpSpPr>
        <p:grpSpPr>
          <a:xfrm>
            <a:off x="4883345" y="3332506"/>
            <a:ext cx="349133" cy="347272"/>
            <a:chOff x="3497300" y="3591950"/>
            <a:chExt cx="295375" cy="293800"/>
          </a:xfrm>
        </p:grpSpPr>
        <p:sp>
          <p:nvSpPr>
            <p:cNvPr id="6747" name="Google Shape;6747;p8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81"/>
          <p:cNvGrpSpPr/>
          <p:nvPr/>
        </p:nvGrpSpPr>
        <p:grpSpPr>
          <a:xfrm>
            <a:off x="4883345" y="3807644"/>
            <a:ext cx="349133" cy="349163"/>
            <a:chOff x="3497300" y="3955025"/>
            <a:chExt cx="295375" cy="295400"/>
          </a:xfrm>
        </p:grpSpPr>
        <p:sp>
          <p:nvSpPr>
            <p:cNvPr id="6756" name="Google Shape;6756;p8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81"/>
          <p:cNvGrpSpPr/>
          <p:nvPr/>
        </p:nvGrpSpPr>
        <p:grpSpPr>
          <a:xfrm>
            <a:off x="7107917" y="2883835"/>
            <a:ext cx="327739" cy="348631"/>
            <a:chOff x="5364750" y="3235150"/>
            <a:chExt cx="277275" cy="294950"/>
          </a:xfrm>
        </p:grpSpPr>
        <p:sp>
          <p:nvSpPr>
            <p:cNvPr id="6760" name="Google Shape;6760;p8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81"/>
          <p:cNvGrpSpPr/>
          <p:nvPr/>
        </p:nvGrpSpPr>
        <p:grpSpPr>
          <a:xfrm>
            <a:off x="7096274" y="3330171"/>
            <a:ext cx="351024" cy="351940"/>
            <a:chOff x="5355300" y="3598250"/>
            <a:chExt cx="296975" cy="297750"/>
          </a:xfrm>
        </p:grpSpPr>
        <p:sp>
          <p:nvSpPr>
            <p:cNvPr id="6769" name="Google Shape;6769;p8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81"/>
          <p:cNvGrpSpPr/>
          <p:nvPr/>
        </p:nvGrpSpPr>
        <p:grpSpPr>
          <a:xfrm>
            <a:off x="7100470" y="3869093"/>
            <a:ext cx="342632" cy="226264"/>
            <a:chOff x="5358450" y="4015675"/>
            <a:chExt cx="289875" cy="191425"/>
          </a:xfrm>
        </p:grpSpPr>
        <p:sp>
          <p:nvSpPr>
            <p:cNvPr id="6778" name="Google Shape;6778;p8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81"/>
          <p:cNvGrpSpPr/>
          <p:nvPr/>
        </p:nvGrpSpPr>
        <p:grpSpPr>
          <a:xfrm>
            <a:off x="6226953" y="4251624"/>
            <a:ext cx="351024" cy="325464"/>
            <a:chOff x="6543825" y="3202075"/>
            <a:chExt cx="296975" cy="275350"/>
          </a:xfrm>
        </p:grpSpPr>
        <p:sp>
          <p:nvSpPr>
            <p:cNvPr id="6783" name="Google Shape;6783;p8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81"/>
          <p:cNvGrpSpPr/>
          <p:nvPr/>
        </p:nvGrpSpPr>
        <p:grpSpPr>
          <a:xfrm>
            <a:off x="6633934" y="1531372"/>
            <a:ext cx="350079" cy="350079"/>
            <a:chOff x="2037825" y="3254050"/>
            <a:chExt cx="296175" cy="296175"/>
          </a:xfrm>
        </p:grpSpPr>
        <p:sp>
          <p:nvSpPr>
            <p:cNvPr id="6791" name="Google Shape;6791;p8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81"/>
          <p:cNvGrpSpPr/>
          <p:nvPr/>
        </p:nvGrpSpPr>
        <p:grpSpPr>
          <a:xfrm>
            <a:off x="6632072" y="1972539"/>
            <a:ext cx="353802" cy="348926"/>
            <a:chOff x="2034675" y="3617925"/>
            <a:chExt cx="299325" cy="295200"/>
          </a:xfrm>
        </p:grpSpPr>
        <p:sp>
          <p:nvSpPr>
            <p:cNvPr id="6798" name="Google Shape;6798;p8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81"/>
          <p:cNvGrpSpPr/>
          <p:nvPr/>
        </p:nvGrpSpPr>
        <p:grpSpPr>
          <a:xfrm>
            <a:off x="6633934" y="2418916"/>
            <a:ext cx="350079" cy="349133"/>
            <a:chOff x="2037825" y="3981825"/>
            <a:chExt cx="296175" cy="295375"/>
          </a:xfrm>
        </p:grpSpPr>
        <p:sp>
          <p:nvSpPr>
            <p:cNvPr id="6804" name="Google Shape;6804;p8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81"/>
          <p:cNvGrpSpPr/>
          <p:nvPr/>
        </p:nvGrpSpPr>
        <p:grpSpPr>
          <a:xfrm>
            <a:off x="5318952" y="2915232"/>
            <a:ext cx="350079" cy="285837"/>
            <a:chOff x="3860400" y="3254050"/>
            <a:chExt cx="296175" cy="241825"/>
          </a:xfrm>
        </p:grpSpPr>
        <p:sp>
          <p:nvSpPr>
            <p:cNvPr id="6808" name="Google Shape;6808;p8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81"/>
          <p:cNvGrpSpPr/>
          <p:nvPr/>
        </p:nvGrpSpPr>
        <p:grpSpPr>
          <a:xfrm>
            <a:off x="5318479" y="3331102"/>
            <a:ext cx="351024" cy="350079"/>
            <a:chOff x="3859600" y="3591950"/>
            <a:chExt cx="296975" cy="296175"/>
          </a:xfrm>
        </p:grpSpPr>
        <p:sp>
          <p:nvSpPr>
            <p:cNvPr id="6816" name="Google Shape;6816;p8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81"/>
          <p:cNvGrpSpPr/>
          <p:nvPr/>
        </p:nvGrpSpPr>
        <p:grpSpPr>
          <a:xfrm>
            <a:off x="5318952" y="3807186"/>
            <a:ext cx="350079" cy="350079"/>
            <a:chOff x="3860400" y="3955025"/>
            <a:chExt cx="296175" cy="296175"/>
          </a:xfrm>
        </p:grpSpPr>
        <p:sp>
          <p:nvSpPr>
            <p:cNvPr id="6820" name="Google Shape;6820;p8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81"/>
          <p:cNvGrpSpPr/>
          <p:nvPr/>
        </p:nvGrpSpPr>
        <p:grpSpPr>
          <a:xfrm>
            <a:off x="7534167" y="2883584"/>
            <a:ext cx="355664" cy="349133"/>
            <a:chOff x="5716825" y="3235950"/>
            <a:chExt cx="300900" cy="295375"/>
          </a:xfrm>
        </p:grpSpPr>
        <p:sp>
          <p:nvSpPr>
            <p:cNvPr id="6826" name="Google Shape;6826;p8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81"/>
          <p:cNvGrpSpPr/>
          <p:nvPr/>
        </p:nvGrpSpPr>
        <p:grpSpPr>
          <a:xfrm>
            <a:off x="7547199" y="3342272"/>
            <a:ext cx="329601" cy="327739"/>
            <a:chOff x="5727850" y="3609275"/>
            <a:chExt cx="278850" cy="277275"/>
          </a:xfrm>
        </p:grpSpPr>
        <p:sp>
          <p:nvSpPr>
            <p:cNvPr id="6831" name="Google Shape;6831;p8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81"/>
          <p:cNvGrpSpPr/>
          <p:nvPr/>
        </p:nvGrpSpPr>
        <p:grpSpPr>
          <a:xfrm>
            <a:off x="7558383" y="3807659"/>
            <a:ext cx="307231" cy="349133"/>
            <a:chOff x="5736525" y="3963700"/>
            <a:chExt cx="259925" cy="295375"/>
          </a:xfrm>
        </p:grpSpPr>
        <p:sp>
          <p:nvSpPr>
            <p:cNvPr id="6837" name="Google Shape;6837;p8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81"/>
          <p:cNvGrpSpPr/>
          <p:nvPr/>
        </p:nvGrpSpPr>
        <p:grpSpPr>
          <a:xfrm>
            <a:off x="6649963" y="4256985"/>
            <a:ext cx="351024" cy="350079"/>
            <a:chOff x="6553275" y="3604550"/>
            <a:chExt cx="296975" cy="296175"/>
          </a:xfrm>
        </p:grpSpPr>
        <p:sp>
          <p:nvSpPr>
            <p:cNvPr id="6845" name="Google Shape;6845;p8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54"/>
        <p:cNvGrpSpPr/>
        <p:nvPr/>
      </p:nvGrpSpPr>
      <p:grpSpPr>
        <a:xfrm>
          <a:off x="0" y="0"/>
          <a:ext cx="0" cy="0"/>
          <a:chOff x="0" y="0"/>
          <a:chExt cx="0" cy="0"/>
        </a:xfrm>
      </p:grpSpPr>
      <p:sp>
        <p:nvSpPr>
          <p:cNvPr id="6855" name="Google Shape;6855;p8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856" name="Google Shape;6856;p8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6857" name="Google Shape;6857;p82"/>
          <p:cNvGrpSpPr/>
          <p:nvPr/>
        </p:nvGrpSpPr>
        <p:grpSpPr>
          <a:xfrm>
            <a:off x="877057" y="1532946"/>
            <a:ext cx="294401" cy="353645"/>
            <a:chOff x="-35814600" y="3202075"/>
            <a:chExt cx="242625" cy="291450"/>
          </a:xfrm>
        </p:grpSpPr>
        <p:sp>
          <p:nvSpPr>
            <p:cNvPr id="6858" name="Google Shape;6858;p8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82"/>
          <p:cNvGrpSpPr/>
          <p:nvPr/>
        </p:nvGrpSpPr>
        <p:grpSpPr>
          <a:xfrm>
            <a:off x="847435" y="1973866"/>
            <a:ext cx="353645" cy="353888"/>
            <a:chOff x="-35839800" y="3561025"/>
            <a:chExt cx="291450" cy="291650"/>
          </a:xfrm>
        </p:grpSpPr>
        <p:sp>
          <p:nvSpPr>
            <p:cNvPr id="6866" name="Google Shape;6866;p8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3" name="Google Shape;6873;p82"/>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4" name="Google Shape;6874;p82"/>
          <p:cNvGrpSpPr/>
          <p:nvPr/>
        </p:nvGrpSpPr>
        <p:grpSpPr>
          <a:xfrm>
            <a:off x="3084980" y="1532946"/>
            <a:ext cx="353645" cy="353645"/>
            <a:chOff x="-34003850" y="3227275"/>
            <a:chExt cx="291450" cy="291450"/>
          </a:xfrm>
        </p:grpSpPr>
        <p:sp>
          <p:nvSpPr>
            <p:cNvPr id="6875" name="Google Shape;6875;p8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82"/>
          <p:cNvGrpSpPr/>
          <p:nvPr/>
        </p:nvGrpSpPr>
        <p:grpSpPr>
          <a:xfrm>
            <a:off x="3084510" y="1973638"/>
            <a:ext cx="354586" cy="354343"/>
            <a:chOff x="-34004625" y="3585850"/>
            <a:chExt cx="292225" cy="292025"/>
          </a:xfrm>
        </p:grpSpPr>
        <p:sp>
          <p:nvSpPr>
            <p:cNvPr id="6881" name="Google Shape;6881;p8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82"/>
          <p:cNvGrpSpPr/>
          <p:nvPr/>
        </p:nvGrpSpPr>
        <p:grpSpPr>
          <a:xfrm>
            <a:off x="3084025" y="2408839"/>
            <a:ext cx="355557" cy="354616"/>
            <a:chOff x="-34005425" y="3945575"/>
            <a:chExt cx="293025" cy="292250"/>
          </a:xfrm>
        </p:grpSpPr>
        <p:sp>
          <p:nvSpPr>
            <p:cNvPr id="6887" name="Google Shape;6887;p8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82"/>
          <p:cNvGrpSpPr/>
          <p:nvPr/>
        </p:nvGrpSpPr>
        <p:grpSpPr>
          <a:xfrm>
            <a:off x="1731124" y="2882015"/>
            <a:ext cx="358408" cy="355557"/>
            <a:chOff x="-32174975" y="3192625"/>
            <a:chExt cx="295375" cy="293025"/>
          </a:xfrm>
        </p:grpSpPr>
        <p:sp>
          <p:nvSpPr>
            <p:cNvPr id="6891" name="Google Shape;6891;p8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5" name="Google Shape;6895;p82"/>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2"/>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7" name="Google Shape;6897;p82"/>
          <p:cNvGrpSpPr/>
          <p:nvPr/>
        </p:nvGrpSpPr>
        <p:grpSpPr>
          <a:xfrm>
            <a:off x="3970274" y="2882970"/>
            <a:ext cx="354586" cy="353645"/>
            <a:chOff x="-30345325" y="3184750"/>
            <a:chExt cx="292225" cy="291450"/>
          </a:xfrm>
        </p:grpSpPr>
        <p:sp>
          <p:nvSpPr>
            <p:cNvPr id="6898" name="Google Shape;6898;p8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82"/>
          <p:cNvGrpSpPr/>
          <p:nvPr/>
        </p:nvGrpSpPr>
        <p:grpSpPr>
          <a:xfrm>
            <a:off x="1295026" y="1532946"/>
            <a:ext cx="353645" cy="353645"/>
            <a:chOff x="-35481425" y="3202075"/>
            <a:chExt cx="291450" cy="291450"/>
          </a:xfrm>
        </p:grpSpPr>
        <p:sp>
          <p:nvSpPr>
            <p:cNvPr id="6904" name="Google Shape;6904;p8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82"/>
          <p:cNvGrpSpPr/>
          <p:nvPr/>
        </p:nvGrpSpPr>
        <p:grpSpPr>
          <a:xfrm>
            <a:off x="1294556" y="1974472"/>
            <a:ext cx="354586" cy="352675"/>
            <a:chOff x="-35482200" y="3561225"/>
            <a:chExt cx="292225" cy="290650"/>
          </a:xfrm>
        </p:grpSpPr>
        <p:sp>
          <p:nvSpPr>
            <p:cNvPr id="6912" name="Google Shape;6912;p8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82"/>
          <p:cNvGrpSpPr/>
          <p:nvPr/>
        </p:nvGrpSpPr>
        <p:grpSpPr>
          <a:xfrm>
            <a:off x="1295026" y="2409340"/>
            <a:ext cx="353645" cy="353615"/>
            <a:chOff x="-35481425" y="3919600"/>
            <a:chExt cx="291450" cy="291425"/>
          </a:xfrm>
        </p:grpSpPr>
        <p:sp>
          <p:nvSpPr>
            <p:cNvPr id="6916" name="Google Shape;6916;p8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82"/>
          <p:cNvGrpSpPr/>
          <p:nvPr/>
        </p:nvGrpSpPr>
        <p:grpSpPr>
          <a:xfrm>
            <a:off x="3530661" y="1533431"/>
            <a:ext cx="357468" cy="352675"/>
            <a:chOff x="-33645475" y="3228075"/>
            <a:chExt cx="294600" cy="290650"/>
          </a:xfrm>
        </p:grpSpPr>
        <p:sp>
          <p:nvSpPr>
            <p:cNvPr id="6925" name="Google Shape;6925;p8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82"/>
          <p:cNvGrpSpPr/>
          <p:nvPr/>
        </p:nvGrpSpPr>
        <p:grpSpPr>
          <a:xfrm>
            <a:off x="3531631" y="1973516"/>
            <a:ext cx="355526" cy="354586"/>
            <a:chOff x="-33646250" y="3586425"/>
            <a:chExt cx="293000" cy="292225"/>
          </a:xfrm>
        </p:grpSpPr>
        <p:sp>
          <p:nvSpPr>
            <p:cNvPr id="6933" name="Google Shape;6933;p8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82"/>
          <p:cNvGrpSpPr/>
          <p:nvPr/>
        </p:nvGrpSpPr>
        <p:grpSpPr>
          <a:xfrm>
            <a:off x="3532101" y="2408369"/>
            <a:ext cx="354586" cy="355557"/>
            <a:chOff x="-33645475" y="3944800"/>
            <a:chExt cx="292225" cy="293025"/>
          </a:xfrm>
        </p:grpSpPr>
        <p:sp>
          <p:nvSpPr>
            <p:cNvPr id="6936" name="Google Shape;6936;p8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82"/>
          <p:cNvGrpSpPr/>
          <p:nvPr/>
        </p:nvGrpSpPr>
        <p:grpSpPr>
          <a:xfrm>
            <a:off x="2185320" y="2882106"/>
            <a:ext cx="352675" cy="355375"/>
            <a:chOff x="-31809525" y="3192625"/>
            <a:chExt cx="290650" cy="292875"/>
          </a:xfrm>
        </p:grpSpPr>
        <p:sp>
          <p:nvSpPr>
            <p:cNvPr id="6947" name="Google Shape;6947;p8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82"/>
          <p:cNvGrpSpPr/>
          <p:nvPr/>
        </p:nvGrpSpPr>
        <p:grpSpPr>
          <a:xfrm>
            <a:off x="2184835" y="3352658"/>
            <a:ext cx="353645" cy="355557"/>
            <a:chOff x="-31811100" y="3550975"/>
            <a:chExt cx="291450" cy="293025"/>
          </a:xfrm>
        </p:grpSpPr>
        <p:sp>
          <p:nvSpPr>
            <p:cNvPr id="6952" name="Google Shape;6952;p8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82"/>
          <p:cNvGrpSpPr/>
          <p:nvPr/>
        </p:nvGrpSpPr>
        <p:grpSpPr>
          <a:xfrm>
            <a:off x="2178631" y="3816962"/>
            <a:ext cx="366052" cy="356831"/>
            <a:chOff x="-31817400" y="3910025"/>
            <a:chExt cx="301675" cy="294075"/>
          </a:xfrm>
        </p:grpSpPr>
        <p:sp>
          <p:nvSpPr>
            <p:cNvPr id="6960" name="Google Shape;6960;p8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82"/>
          <p:cNvGrpSpPr/>
          <p:nvPr/>
        </p:nvGrpSpPr>
        <p:grpSpPr>
          <a:xfrm>
            <a:off x="3970259" y="3353143"/>
            <a:ext cx="354616" cy="354586"/>
            <a:chOff x="-30354000" y="3569100"/>
            <a:chExt cx="292250" cy="292225"/>
          </a:xfrm>
        </p:grpSpPr>
        <p:sp>
          <p:nvSpPr>
            <p:cNvPr id="6964" name="Google Shape;6964;p8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82"/>
          <p:cNvGrpSpPr/>
          <p:nvPr/>
        </p:nvGrpSpPr>
        <p:grpSpPr>
          <a:xfrm>
            <a:off x="1748837" y="1532946"/>
            <a:ext cx="342148" cy="353645"/>
            <a:chOff x="-35118325" y="3202075"/>
            <a:chExt cx="281975" cy="291450"/>
          </a:xfrm>
        </p:grpSpPr>
        <p:sp>
          <p:nvSpPr>
            <p:cNvPr id="6971" name="Google Shape;6971;p8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82"/>
          <p:cNvGrpSpPr/>
          <p:nvPr/>
        </p:nvGrpSpPr>
        <p:grpSpPr>
          <a:xfrm>
            <a:off x="1742618" y="1974199"/>
            <a:ext cx="354586" cy="353221"/>
            <a:chOff x="-35123050" y="3561225"/>
            <a:chExt cx="292225" cy="291100"/>
          </a:xfrm>
        </p:grpSpPr>
        <p:sp>
          <p:nvSpPr>
            <p:cNvPr id="6976" name="Google Shape;6976;p8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82"/>
          <p:cNvGrpSpPr/>
          <p:nvPr/>
        </p:nvGrpSpPr>
        <p:grpSpPr>
          <a:xfrm>
            <a:off x="1784677" y="2409340"/>
            <a:ext cx="270467" cy="353615"/>
            <a:chOff x="-35089175" y="3919600"/>
            <a:chExt cx="222900" cy="291425"/>
          </a:xfrm>
        </p:grpSpPr>
        <p:sp>
          <p:nvSpPr>
            <p:cNvPr id="6979" name="Google Shape;6979;p8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82"/>
          <p:cNvGrpSpPr/>
          <p:nvPr/>
        </p:nvGrpSpPr>
        <p:grpSpPr>
          <a:xfrm>
            <a:off x="3981673" y="1532703"/>
            <a:ext cx="336445" cy="354131"/>
            <a:chOff x="-33277650" y="3226875"/>
            <a:chExt cx="277275" cy="291850"/>
          </a:xfrm>
        </p:grpSpPr>
        <p:sp>
          <p:nvSpPr>
            <p:cNvPr id="6982" name="Google Shape;6982;p8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82"/>
          <p:cNvGrpSpPr/>
          <p:nvPr/>
        </p:nvGrpSpPr>
        <p:grpSpPr>
          <a:xfrm>
            <a:off x="3973073" y="1973987"/>
            <a:ext cx="353645" cy="353645"/>
            <a:chOff x="-33286325" y="3586425"/>
            <a:chExt cx="291450" cy="291450"/>
          </a:xfrm>
        </p:grpSpPr>
        <p:sp>
          <p:nvSpPr>
            <p:cNvPr id="6990" name="Google Shape;6990;p8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82"/>
          <p:cNvGrpSpPr/>
          <p:nvPr/>
        </p:nvGrpSpPr>
        <p:grpSpPr>
          <a:xfrm>
            <a:off x="3973073" y="2408369"/>
            <a:ext cx="353645" cy="355557"/>
            <a:chOff x="-33286325" y="3944800"/>
            <a:chExt cx="291450" cy="293025"/>
          </a:xfrm>
        </p:grpSpPr>
        <p:sp>
          <p:nvSpPr>
            <p:cNvPr id="6996" name="Google Shape;6996;p8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82"/>
          <p:cNvGrpSpPr/>
          <p:nvPr/>
        </p:nvGrpSpPr>
        <p:grpSpPr>
          <a:xfrm>
            <a:off x="2631470" y="2881529"/>
            <a:ext cx="353645" cy="356527"/>
            <a:chOff x="-31452725" y="3191825"/>
            <a:chExt cx="291450" cy="293825"/>
          </a:xfrm>
        </p:grpSpPr>
        <p:sp>
          <p:nvSpPr>
            <p:cNvPr id="7001" name="Google Shape;7001;p8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82"/>
          <p:cNvGrpSpPr/>
          <p:nvPr/>
        </p:nvGrpSpPr>
        <p:grpSpPr>
          <a:xfrm>
            <a:off x="2631000" y="3353144"/>
            <a:ext cx="354586" cy="354586"/>
            <a:chOff x="-31452725" y="3551775"/>
            <a:chExt cx="292225" cy="292225"/>
          </a:xfrm>
        </p:grpSpPr>
        <p:sp>
          <p:nvSpPr>
            <p:cNvPr id="7006" name="Google Shape;7006;p8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82"/>
          <p:cNvGrpSpPr/>
          <p:nvPr/>
        </p:nvGrpSpPr>
        <p:grpSpPr>
          <a:xfrm>
            <a:off x="2629559" y="3817129"/>
            <a:ext cx="357468" cy="356497"/>
            <a:chOff x="-31455100" y="3909350"/>
            <a:chExt cx="294600" cy="293800"/>
          </a:xfrm>
        </p:grpSpPr>
        <p:sp>
          <p:nvSpPr>
            <p:cNvPr id="7011" name="Google Shape;7011;p8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82"/>
          <p:cNvGrpSpPr/>
          <p:nvPr/>
        </p:nvGrpSpPr>
        <p:grpSpPr>
          <a:xfrm>
            <a:off x="3970744" y="3818084"/>
            <a:ext cx="353645" cy="354586"/>
            <a:chOff x="-30345325" y="3918800"/>
            <a:chExt cx="291450" cy="292225"/>
          </a:xfrm>
        </p:grpSpPr>
        <p:sp>
          <p:nvSpPr>
            <p:cNvPr id="7014" name="Google Shape;7014;p8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82"/>
          <p:cNvGrpSpPr/>
          <p:nvPr/>
        </p:nvGrpSpPr>
        <p:grpSpPr>
          <a:xfrm>
            <a:off x="2200736" y="1532946"/>
            <a:ext cx="332593" cy="353645"/>
            <a:chOff x="-34755225" y="3202075"/>
            <a:chExt cx="274100" cy="291450"/>
          </a:xfrm>
        </p:grpSpPr>
        <p:sp>
          <p:nvSpPr>
            <p:cNvPr id="7020" name="Google Shape;7020;p8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82"/>
          <p:cNvGrpSpPr/>
          <p:nvPr/>
        </p:nvGrpSpPr>
        <p:grpSpPr>
          <a:xfrm>
            <a:off x="2190209" y="1973987"/>
            <a:ext cx="353645" cy="353645"/>
            <a:chOff x="-34763900" y="3561225"/>
            <a:chExt cx="291450" cy="291450"/>
          </a:xfrm>
        </p:grpSpPr>
        <p:sp>
          <p:nvSpPr>
            <p:cNvPr id="7028" name="Google Shape;7028;p8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82"/>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2" name="Google Shape;7032;p82"/>
          <p:cNvGrpSpPr/>
          <p:nvPr/>
        </p:nvGrpSpPr>
        <p:grpSpPr>
          <a:xfrm>
            <a:off x="845106" y="2882499"/>
            <a:ext cx="354586" cy="354586"/>
            <a:chOff x="-32927950" y="3227275"/>
            <a:chExt cx="292225" cy="292225"/>
          </a:xfrm>
        </p:grpSpPr>
        <p:sp>
          <p:nvSpPr>
            <p:cNvPr id="7033" name="Google Shape;7033;p8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82"/>
          <p:cNvGrpSpPr/>
          <p:nvPr/>
        </p:nvGrpSpPr>
        <p:grpSpPr>
          <a:xfrm>
            <a:off x="844621" y="3353613"/>
            <a:ext cx="355557" cy="353645"/>
            <a:chOff x="-32927950" y="3586425"/>
            <a:chExt cx="293025" cy="291450"/>
          </a:xfrm>
        </p:grpSpPr>
        <p:sp>
          <p:nvSpPr>
            <p:cNvPr id="7039" name="Google Shape;7039;p8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82"/>
          <p:cNvGrpSpPr/>
          <p:nvPr/>
        </p:nvGrpSpPr>
        <p:grpSpPr>
          <a:xfrm>
            <a:off x="845106" y="3817598"/>
            <a:ext cx="354586" cy="355557"/>
            <a:chOff x="-32927950" y="3944800"/>
            <a:chExt cx="292225" cy="293025"/>
          </a:xfrm>
        </p:grpSpPr>
        <p:sp>
          <p:nvSpPr>
            <p:cNvPr id="7045" name="Google Shape;7045;p8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82"/>
          <p:cNvGrpSpPr/>
          <p:nvPr/>
        </p:nvGrpSpPr>
        <p:grpSpPr>
          <a:xfrm>
            <a:off x="3073898" y="2882849"/>
            <a:ext cx="354586" cy="353888"/>
            <a:chOff x="-31094350" y="3194000"/>
            <a:chExt cx="292225" cy="291650"/>
          </a:xfrm>
        </p:grpSpPr>
        <p:sp>
          <p:nvSpPr>
            <p:cNvPr id="7055" name="Google Shape;7055;p8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82"/>
          <p:cNvGrpSpPr/>
          <p:nvPr/>
        </p:nvGrpSpPr>
        <p:grpSpPr>
          <a:xfrm>
            <a:off x="3074368" y="3353341"/>
            <a:ext cx="353645" cy="354191"/>
            <a:chOff x="-31093575" y="3552550"/>
            <a:chExt cx="291450" cy="291900"/>
          </a:xfrm>
        </p:grpSpPr>
        <p:sp>
          <p:nvSpPr>
            <p:cNvPr id="7064" name="Google Shape;7064;p8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82"/>
          <p:cNvGrpSpPr/>
          <p:nvPr/>
        </p:nvGrpSpPr>
        <p:grpSpPr>
          <a:xfrm>
            <a:off x="3074368" y="3818569"/>
            <a:ext cx="353645" cy="353615"/>
            <a:chOff x="-31093575" y="3911725"/>
            <a:chExt cx="291450" cy="291425"/>
          </a:xfrm>
        </p:grpSpPr>
        <p:sp>
          <p:nvSpPr>
            <p:cNvPr id="7069" name="Google Shape;7069;p8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82"/>
          <p:cNvGrpSpPr/>
          <p:nvPr/>
        </p:nvGrpSpPr>
        <p:grpSpPr>
          <a:xfrm>
            <a:off x="2183798" y="4275536"/>
            <a:ext cx="356497" cy="354586"/>
            <a:chOff x="-29946000" y="3183175"/>
            <a:chExt cx="293800" cy="292225"/>
          </a:xfrm>
        </p:grpSpPr>
        <p:sp>
          <p:nvSpPr>
            <p:cNvPr id="7072" name="Google Shape;7072;p8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82"/>
          <p:cNvGrpSpPr/>
          <p:nvPr/>
        </p:nvGrpSpPr>
        <p:grpSpPr>
          <a:xfrm>
            <a:off x="2628330" y="1532689"/>
            <a:ext cx="358408" cy="354161"/>
            <a:chOff x="-34408675" y="3202075"/>
            <a:chExt cx="295375" cy="291875"/>
          </a:xfrm>
        </p:grpSpPr>
        <p:sp>
          <p:nvSpPr>
            <p:cNvPr id="7079" name="Google Shape;7079;p8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82"/>
          <p:cNvGrpSpPr/>
          <p:nvPr/>
        </p:nvGrpSpPr>
        <p:grpSpPr>
          <a:xfrm>
            <a:off x="2630241" y="1972683"/>
            <a:ext cx="354586" cy="356254"/>
            <a:chOff x="-34405525" y="3558075"/>
            <a:chExt cx="292225" cy="293600"/>
          </a:xfrm>
        </p:grpSpPr>
        <p:sp>
          <p:nvSpPr>
            <p:cNvPr id="7084" name="Google Shape;7084;p8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82"/>
          <p:cNvGrpSpPr/>
          <p:nvPr/>
        </p:nvGrpSpPr>
        <p:grpSpPr>
          <a:xfrm>
            <a:off x="2629755" y="2409340"/>
            <a:ext cx="355557" cy="353615"/>
            <a:chOff x="-34406325" y="3919600"/>
            <a:chExt cx="293025" cy="291425"/>
          </a:xfrm>
        </p:grpSpPr>
        <p:sp>
          <p:nvSpPr>
            <p:cNvPr id="7088" name="Google Shape;7088;p8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82"/>
          <p:cNvGrpSpPr/>
          <p:nvPr/>
        </p:nvGrpSpPr>
        <p:grpSpPr>
          <a:xfrm>
            <a:off x="1293653" y="2888703"/>
            <a:ext cx="353645" cy="342179"/>
            <a:chOff x="-32568800" y="3232000"/>
            <a:chExt cx="291450" cy="282000"/>
          </a:xfrm>
        </p:grpSpPr>
        <p:sp>
          <p:nvSpPr>
            <p:cNvPr id="7096" name="Google Shape;7096;p8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82"/>
          <p:cNvGrpSpPr/>
          <p:nvPr/>
        </p:nvGrpSpPr>
        <p:grpSpPr>
          <a:xfrm>
            <a:off x="1293183" y="3353613"/>
            <a:ext cx="354586" cy="353645"/>
            <a:chOff x="-32569575" y="3586425"/>
            <a:chExt cx="292225" cy="291450"/>
          </a:xfrm>
        </p:grpSpPr>
        <p:sp>
          <p:nvSpPr>
            <p:cNvPr id="7099" name="Google Shape;7099;p8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82"/>
          <p:cNvGrpSpPr/>
          <p:nvPr/>
        </p:nvGrpSpPr>
        <p:grpSpPr>
          <a:xfrm>
            <a:off x="1284098" y="3818205"/>
            <a:ext cx="372756" cy="354343"/>
            <a:chOff x="-32576675" y="3944600"/>
            <a:chExt cx="307200" cy="292025"/>
          </a:xfrm>
        </p:grpSpPr>
        <p:sp>
          <p:nvSpPr>
            <p:cNvPr id="7102" name="Google Shape;7102;p8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82"/>
          <p:cNvGrpSpPr/>
          <p:nvPr/>
        </p:nvGrpSpPr>
        <p:grpSpPr>
          <a:xfrm>
            <a:off x="3529065" y="2882500"/>
            <a:ext cx="354586" cy="354586"/>
            <a:chOff x="-30735200" y="3192625"/>
            <a:chExt cx="292225" cy="292225"/>
          </a:xfrm>
        </p:grpSpPr>
        <p:sp>
          <p:nvSpPr>
            <p:cNvPr id="7105" name="Google Shape;7105;p8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82"/>
          <p:cNvGrpSpPr/>
          <p:nvPr/>
        </p:nvGrpSpPr>
        <p:grpSpPr>
          <a:xfrm>
            <a:off x="3529065" y="3353932"/>
            <a:ext cx="354586" cy="353008"/>
            <a:chOff x="-30735200" y="3552550"/>
            <a:chExt cx="292225" cy="290925"/>
          </a:xfrm>
        </p:grpSpPr>
        <p:sp>
          <p:nvSpPr>
            <p:cNvPr id="7113" name="Google Shape;7113;p8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82"/>
          <p:cNvGrpSpPr/>
          <p:nvPr/>
        </p:nvGrpSpPr>
        <p:grpSpPr>
          <a:xfrm>
            <a:off x="3529065" y="3818554"/>
            <a:ext cx="354586" cy="353645"/>
            <a:chOff x="-30735200" y="3910925"/>
            <a:chExt cx="292225" cy="291450"/>
          </a:xfrm>
        </p:grpSpPr>
        <p:sp>
          <p:nvSpPr>
            <p:cNvPr id="7116" name="Google Shape;7116;p8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8" name="Google Shape;7118;p82"/>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9" name="Google Shape;7119;p82"/>
          <p:cNvGrpSpPr/>
          <p:nvPr/>
        </p:nvGrpSpPr>
        <p:grpSpPr>
          <a:xfrm>
            <a:off x="4882910" y="1531421"/>
            <a:ext cx="358971" cy="359224"/>
            <a:chOff x="-57956275" y="3197925"/>
            <a:chExt cx="319000" cy="319225"/>
          </a:xfrm>
        </p:grpSpPr>
        <p:sp>
          <p:nvSpPr>
            <p:cNvPr id="7120" name="Google Shape;7120;p8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82"/>
          <p:cNvGrpSpPr/>
          <p:nvPr/>
        </p:nvGrpSpPr>
        <p:grpSpPr>
          <a:xfrm>
            <a:off x="4905064" y="1987846"/>
            <a:ext cx="314662" cy="358971"/>
            <a:chOff x="-57940525" y="3590375"/>
            <a:chExt cx="279625" cy="319000"/>
          </a:xfrm>
        </p:grpSpPr>
        <p:sp>
          <p:nvSpPr>
            <p:cNvPr id="7128" name="Google Shape;7128;p8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82"/>
          <p:cNvGrpSpPr/>
          <p:nvPr/>
        </p:nvGrpSpPr>
        <p:grpSpPr>
          <a:xfrm>
            <a:off x="4875945" y="2429217"/>
            <a:ext cx="358099" cy="358999"/>
            <a:chOff x="-57959425" y="3982600"/>
            <a:chExt cx="318225" cy="319025"/>
          </a:xfrm>
        </p:grpSpPr>
        <p:sp>
          <p:nvSpPr>
            <p:cNvPr id="7134" name="Google Shape;7134;p8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82"/>
          <p:cNvGrpSpPr/>
          <p:nvPr/>
        </p:nvGrpSpPr>
        <p:grpSpPr>
          <a:xfrm>
            <a:off x="7076112" y="1532546"/>
            <a:ext cx="357226" cy="357226"/>
            <a:chOff x="-55987225" y="3198925"/>
            <a:chExt cx="317450" cy="317450"/>
          </a:xfrm>
        </p:grpSpPr>
        <p:sp>
          <p:nvSpPr>
            <p:cNvPr id="7139" name="Google Shape;7139;p8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82"/>
          <p:cNvGrpSpPr/>
          <p:nvPr/>
        </p:nvGrpSpPr>
        <p:grpSpPr>
          <a:xfrm>
            <a:off x="7076112" y="1988578"/>
            <a:ext cx="357226" cy="357367"/>
            <a:chOff x="-55987225" y="3591025"/>
            <a:chExt cx="317450" cy="317575"/>
          </a:xfrm>
        </p:grpSpPr>
        <p:sp>
          <p:nvSpPr>
            <p:cNvPr id="7144" name="Google Shape;7144;p8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82"/>
          <p:cNvGrpSpPr/>
          <p:nvPr/>
        </p:nvGrpSpPr>
        <p:grpSpPr>
          <a:xfrm>
            <a:off x="7090027" y="2429217"/>
            <a:ext cx="358999" cy="358999"/>
            <a:chOff x="-55988800" y="3982600"/>
            <a:chExt cx="319025" cy="319025"/>
          </a:xfrm>
        </p:grpSpPr>
        <p:sp>
          <p:nvSpPr>
            <p:cNvPr id="7150" name="Google Shape;7150;p8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82"/>
          <p:cNvGrpSpPr/>
          <p:nvPr/>
        </p:nvGrpSpPr>
        <p:grpSpPr>
          <a:xfrm>
            <a:off x="5748546" y="2887174"/>
            <a:ext cx="356326" cy="358971"/>
            <a:chOff x="-54026025" y="3192625"/>
            <a:chExt cx="316650" cy="319000"/>
          </a:xfrm>
        </p:grpSpPr>
        <p:sp>
          <p:nvSpPr>
            <p:cNvPr id="7156" name="Google Shape;7156;p8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82"/>
          <p:cNvGrpSpPr/>
          <p:nvPr/>
        </p:nvGrpSpPr>
        <p:grpSpPr>
          <a:xfrm>
            <a:off x="5768492" y="3358148"/>
            <a:ext cx="316434" cy="358099"/>
            <a:chOff x="-54007925" y="3584850"/>
            <a:chExt cx="281200" cy="318225"/>
          </a:xfrm>
        </p:grpSpPr>
        <p:sp>
          <p:nvSpPr>
            <p:cNvPr id="7165" name="Google Shape;7165;p8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82"/>
          <p:cNvGrpSpPr/>
          <p:nvPr/>
        </p:nvGrpSpPr>
        <p:grpSpPr>
          <a:xfrm>
            <a:off x="5768492" y="3820033"/>
            <a:ext cx="316434" cy="358914"/>
            <a:chOff x="-54007925" y="3975575"/>
            <a:chExt cx="281200" cy="318950"/>
          </a:xfrm>
        </p:grpSpPr>
        <p:sp>
          <p:nvSpPr>
            <p:cNvPr id="7172" name="Google Shape;7172;p8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82"/>
          <p:cNvGrpSpPr/>
          <p:nvPr/>
        </p:nvGrpSpPr>
        <p:grpSpPr>
          <a:xfrm>
            <a:off x="8003359" y="2904504"/>
            <a:ext cx="274770" cy="358492"/>
            <a:chOff x="-52005775" y="3208025"/>
            <a:chExt cx="244175" cy="318575"/>
          </a:xfrm>
        </p:grpSpPr>
        <p:sp>
          <p:nvSpPr>
            <p:cNvPr id="7177" name="Google Shape;7177;p8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82"/>
          <p:cNvGrpSpPr/>
          <p:nvPr/>
        </p:nvGrpSpPr>
        <p:grpSpPr>
          <a:xfrm>
            <a:off x="5309825" y="1532546"/>
            <a:ext cx="358099" cy="358099"/>
            <a:chOff x="-57568775" y="3198925"/>
            <a:chExt cx="318225" cy="318225"/>
          </a:xfrm>
        </p:grpSpPr>
        <p:sp>
          <p:nvSpPr>
            <p:cNvPr id="7189" name="Google Shape;7189;p8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82"/>
          <p:cNvGrpSpPr/>
          <p:nvPr/>
        </p:nvGrpSpPr>
        <p:grpSpPr>
          <a:xfrm>
            <a:off x="5331543" y="1987846"/>
            <a:ext cx="314662" cy="358099"/>
            <a:chOff x="-57549075" y="3590375"/>
            <a:chExt cx="279625" cy="318225"/>
          </a:xfrm>
        </p:grpSpPr>
        <p:sp>
          <p:nvSpPr>
            <p:cNvPr id="7196" name="Google Shape;7196;p8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82"/>
          <p:cNvGrpSpPr/>
          <p:nvPr/>
        </p:nvGrpSpPr>
        <p:grpSpPr>
          <a:xfrm>
            <a:off x="5323740" y="2429217"/>
            <a:ext cx="359871" cy="359871"/>
            <a:chOff x="-57570350" y="3982600"/>
            <a:chExt cx="319800" cy="319800"/>
          </a:xfrm>
        </p:grpSpPr>
        <p:sp>
          <p:nvSpPr>
            <p:cNvPr id="7201" name="Google Shape;7201;p8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82"/>
          <p:cNvGrpSpPr/>
          <p:nvPr/>
        </p:nvGrpSpPr>
        <p:grpSpPr>
          <a:xfrm>
            <a:off x="7538779" y="1531646"/>
            <a:ext cx="314662" cy="358999"/>
            <a:chOff x="-55576850" y="3198125"/>
            <a:chExt cx="279625" cy="319025"/>
          </a:xfrm>
        </p:grpSpPr>
        <p:sp>
          <p:nvSpPr>
            <p:cNvPr id="7206" name="Google Shape;7206;p8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82"/>
          <p:cNvGrpSpPr/>
          <p:nvPr/>
        </p:nvGrpSpPr>
        <p:grpSpPr>
          <a:xfrm>
            <a:off x="7516174" y="1987621"/>
            <a:ext cx="359871" cy="358324"/>
            <a:chOff x="-55596550" y="3590175"/>
            <a:chExt cx="319800" cy="318425"/>
          </a:xfrm>
        </p:grpSpPr>
        <p:sp>
          <p:nvSpPr>
            <p:cNvPr id="7211" name="Google Shape;7211;p8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82"/>
          <p:cNvGrpSpPr/>
          <p:nvPr/>
        </p:nvGrpSpPr>
        <p:grpSpPr>
          <a:xfrm>
            <a:off x="7531412" y="2428964"/>
            <a:ext cx="358999" cy="359252"/>
            <a:chOff x="-55595775" y="3982375"/>
            <a:chExt cx="319025" cy="319250"/>
          </a:xfrm>
        </p:grpSpPr>
        <p:sp>
          <p:nvSpPr>
            <p:cNvPr id="7216" name="Google Shape;7216;p8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82"/>
          <p:cNvGrpSpPr/>
          <p:nvPr/>
        </p:nvGrpSpPr>
        <p:grpSpPr>
          <a:xfrm>
            <a:off x="6188595" y="2887174"/>
            <a:ext cx="358999" cy="358099"/>
            <a:chOff x="-53635375" y="3192625"/>
            <a:chExt cx="319025" cy="318225"/>
          </a:xfrm>
        </p:grpSpPr>
        <p:sp>
          <p:nvSpPr>
            <p:cNvPr id="7223" name="Google Shape;7223;p8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82"/>
          <p:cNvGrpSpPr/>
          <p:nvPr/>
        </p:nvGrpSpPr>
        <p:grpSpPr>
          <a:xfrm>
            <a:off x="6210763" y="3358148"/>
            <a:ext cx="314662" cy="358999"/>
            <a:chOff x="-53615675" y="3584850"/>
            <a:chExt cx="279625" cy="319025"/>
          </a:xfrm>
        </p:grpSpPr>
        <p:sp>
          <p:nvSpPr>
            <p:cNvPr id="7227" name="Google Shape;7227;p8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2"/>
          <p:cNvGrpSpPr/>
          <p:nvPr/>
        </p:nvGrpSpPr>
        <p:grpSpPr>
          <a:xfrm>
            <a:off x="6188609" y="3821074"/>
            <a:ext cx="358971" cy="357874"/>
            <a:chOff x="-53634575" y="3976500"/>
            <a:chExt cx="319000" cy="318025"/>
          </a:xfrm>
        </p:grpSpPr>
        <p:sp>
          <p:nvSpPr>
            <p:cNvPr id="7231" name="Google Shape;7231;p8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82"/>
          <p:cNvGrpSpPr/>
          <p:nvPr/>
        </p:nvGrpSpPr>
        <p:grpSpPr>
          <a:xfrm>
            <a:off x="7983413" y="3364028"/>
            <a:ext cx="314662" cy="358436"/>
            <a:chOff x="-52023900" y="3590075"/>
            <a:chExt cx="279625" cy="318525"/>
          </a:xfrm>
        </p:grpSpPr>
        <p:sp>
          <p:nvSpPr>
            <p:cNvPr id="7240" name="Google Shape;7240;p8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82"/>
          <p:cNvGrpSpPr/>
          <p:nvPr/>
        </p:nvGrpSpPr>
        <p:grpSpPr>
          <a:xfrm>
            <a:off x="5746654" y="1532546"/>
            <a:ext cx="358971" cy="358971"/>
            <a:chOff x="-57173375" y="3198925"/>
            <a:chExt cx="319000" cy="319000"/>
          </a:xfrm>
        </p:grpSpPr>
        <p:sp>
          <p:nvSpPr>
            <p:cNvPr id="7248" name="Google Shape;7248;p8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82"/>
          <p:cNvGrpSpPr/>
          <p:nvPr/>
        </p:nvGrpSpPr>
        <p:grpSpPr>
          <a:xfrm>
            <a:off x="5747541" y="2009987"/>
            <a:ext cx="357198" cy="314690"/>
            <a:chOff x="-57176525" y="3610050"/>
            <a:chExt cx="317425" cy="279650"/>
          </a:xfrm>
        </p:grpSpPr>
        <p:sp>
          <p:nvSpPr>
            <p:cNvPr id="7253" name="Google Shape;7253;p8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82"/>
          <p:cNvGrpSpPr/>
          <p:nvPr/>
        </p:nvGrpSpPr>
        <p:grpSpPr>
          <a:xfrm>
            <a:off x="5779179" y="2428542"/>
            <a:ext cx="323524" cy="358774"/>
            <a:chOff x="-57162350" y="3982000"/>
            <a:chExt cx="287500" cy="318825"/>
          </a:xfrm>
        </p:grpSpPr>
        <p:sp>
          <p:nvSpPr>
            <p:cNvPr id="7259" name="Google Shape;7259;p8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82"/>
          <p:cNvGrpSpPr/>
          <p:nvPr/>
        </p:nvGrpSpPr>
        <p:grpSpPr>
          <a:xfrm>
            <a:off x="7957995" y="1532546"/>
            <a:ext cx="358099" cy="356326"/>
            <a:chOff x="-55202750" y="3198925"/>
            <a:chExt cx="318225" cy="316650"/>
          </a:xfrm>
        </p:grpSpPr>
        <p:sp>
          <p:nvSpPr>
            <p:cNvPr id="7268" name="Google Shape;7268;p8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82"/>
          <p:cNvGrpSpPr/>
          <p:nvPr/>
        </p:nvGrpSpPr>
        <p:grpSpPr>
          <a:xfrm>
            <a:off x="7968629" y="1987846"/>
            <a:ext cx="336830" cy="358099"/>
            <a:chOff x="-55194875" y="3590375"/>
            <a:chExt cx="299325" cy="318225"/>
          </a:xfrm>
        </p:grpSpPr>
        <p:sp>
          <p:nvSpPr>
            <p:cNvPr id="7271" name="Google Shape;7271;p8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82"/>
          <p:cNvGrpSpPr/>
          <p:nvPr/>
        </p:nvGrpSpPr>
        <p:grpSpPr>
          <a:xfrm>
            <a:off x="7973247" y="2430117"/>
            <a:ext cx="357198" cy="357198"/>
            <a:chOff x="-55203525" y="3983400"/>
            <a:chExt cx="317425" cy="317425"/>
          </a:xfrm>
        </p:grpSpPr>
        <p:sp>
          <p:nvSpPr>
            <p:cNvPr id="7277" name="Google Shape;7277;p8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82"/>
          <p:cNvGrpSpPr/>
          <p:nvPr/>
        </p:nvGrpSpPr>
        <p:grpSpPr>
          <a:xfrm>
            <a:off x="6639727" y="2887174"/>
            <a:ext cx="335930" cy="358971"/>
            <a:chOff x="-53232900" y="3192625"/>
            <a:chExt cx="298525" cy="319000"/>
          </a:xfrm>
        </p:grpSpPr>
        <p:sp>
          <p:nvSpPr>
            <p:cNvPr id="7281" name="Google Shape;7281;p8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82"/>
          <p:cNvGrpSpPr/>
          <p:nvPr/>
        </p:nvGrpSpPr>
        <p:grpSpPr>
          <a:xfrm>
            <a:off x="6629093" y="3358148"/>
            <a:ext cx="357198" cy="356326"/>
            <a:chOff x="-53242350" y="3584850"/>
            <a:chExt cx="317425" cy="316650"/>
          </a:xfrm>
        </p:grpSpPr>
        <p:sp>
          <p:nvSpPr>
            <p:cNvPr id="7290" name="Google Shape;7290;p8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82"/>
          <p:cNvGrpSpPr/>
          <p:nvPr/>
        </p:nvGrpSpPr>
        <p:grpSpPr>
          <a:xfrm>
            <a:off x="6650362" y="3820849"/>
            <a:ext cx="314662" cy="358999"/>
            <a:chOff x="-53224225" y="3976300"/>
            <a:chExt cx="279625" cy="319025"/>
          </a:xfrm>
        </p:grpSpPr>
        <p:sp>
          <p:nvSpPr>
            <p:cNvPr id="7296" name="Google Shape;7296;p8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82"/>
          <p:cNvGrpSpPr/>
          <p:nvPr/>
        </p:nvGrpSpPr>
        <p:grpSpPr>
          <a:xfrm>
            <a:off x="7961258" y="3828529"/>
            <a:ext cx="358971" cy="358408"/>
            <a:chOff x="-52043575" y="3983125"/>
            <a:chExt cx="319000" cy="318500"/>
          </a:xfrm>
        </p:grpSpPr>
        <p:sp>
          <p:nvSpPr>
            <p:cNvPr id="7304" name="Google Shape;7304;p8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82"/>
          <p:cNvGrpSpPr/>
          <p:nvPr/>
        </p:nvGrpSpPr>
        <p:grpSpPr>
          <a:xfrm>
            <a:off x="6215199" y="1532546"/>
            <a:ext cx="314662" cy="358971"/>
            <a:chOff x="-56766175" y="3198925"/>
            <a:chExt cx="279625" cy="319000"/>
          </a:xfrm>
        </p:grpSpPr>
        <p:sp>
          <p:nvSpPr>
            <p:cNvPr id="7314" name="Google Shape;7314;p8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82"/>
          <p:cNvGrpSpPr/>
          <p:nvPr/>
        </p:nvGrpSpPr>
        <p:grpSpPr>
          <a:xfrm>
            <a:off x="6214313" y="1987846"/>
            <a:ext cx="316434" cy="358099"/>
            <a:chOff x="-56766175" y="3590375"/>
            <a:chExt cx="281200" cy="318225"/>
          </a:xfrm>
        </p:grpSpPr>
        <p:sp>
          <p:nvSpPr>
            <p:cNvPr id="7322" name="Google Shape;7322;p8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82"/>
          <p:cNvGrpSpPr/>
          <p:nvPr/>
        </p:nvGrpSpPr>
        <p:grpSpPr>
          <a:xfrm>
            <a:off x="6251269" y="2429217"/>
            <a:ext cx="272126" cy="358099"/>
            <a:chOff x="-56747275" y="3982600"/>
            <a:chExt cx="241825" cy="318225"/>
          </a:xfrm>
        </p:grpSpPr>
        <p:sp>
          <p:nvSpPr>
            <p:cNvPr id="7327" name="Google Shape;7327;p8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82"/>
          <p:cNvGrpSpPr/>
          <p:nvPr/>
        </p:nvGrpSpPr>
        <p:grpSpPr>
          <a:xfrm>
            <a:off x="4881188" y="2894264"/>
            <a:ext cx="314662" cy="358971"/>
            <a:chOff x="-54793175" y="3198925"/>
            <a:chExt cx="279625" cy="319000"/>
          </a:xfrm>
        </p:grpSpPr>
        <p:sp>
          <p:nvSpPr>
            <p:cNvPr id="7335" name="Google Shape;7335;p8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82"/>
          <p:cNvGrpSpPr/>
          <p:nvPr/>
        </p:nvGrpSpPr>
        <p:grpSpPr>
          <a:xfrm>
            <a:off x="4859020" y="3371455"/>
            <a:ext cx="358999" cy="342991"/>
            <a:chOff x="-54812875" y="3596675"/>
            <a:chExt cx="319025" cy="304800"/>
          </a:xfrm>
        </p:grpSpPr>
        <p:sp>
          <p:nvSpPr>
            <p:cNvPr id="7343" name="Google Shape;7343;p8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0" name="Google Shape;7350;p82"/>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2"/>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2" name="Google Shape;7352;p82"/>
          <p:cNvGrpSpPr/>
          <p:nvPr/>
        </p:nvGrpSpPr>
        <p:grpSpPr>
          <a:xfrm>
            <a:off x="4881188" y="3827938"/>
            <a:ext cx="314662" cy="358099"/>
            <a:chOff x="-54793175" y="3982600"/>
            <a:chExt cx="279625" cy="318225"/>
          </a:xfrm>
        </p:grpSpPr>
        <p:sp>
          <p:nvSpPr>
            <p:cNvPr id="7353" name="Google Shape;7353;p8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82"/>
          <p:cNvGrpSpPr/>
          <p:nvPr/>
        </p:nvGrpSpPr>
        <p:grpSpPr>
          <a:xfrm>
            <a:off x="7092647" y="2887174"/>
            <a:ext cx="314662" cy="358099"/>
            <a:chOff x="-52832000" y="3192625"/>
            <a:chExt cx="279625" cy="318225"/>
          </a:xfrm>
        </p:grpSpPr>
        <p:sp>
          <p:nvSpPr>
            <p:cNvPr id="7361" name="Google Shape;7361;p8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82"/>
          <p:cNvGrpSpPr/>
          <p:nvPr/>
        </p:nvGrpSpPr>
        <p:grpSpPr>
          <a:xfrm>
            <a:off x="7070492" y="3359048"/>
            <a:ext cx="358971" cy="357198"/>
            <a:chOff x="-52851675" y="3585650"/>
            <a:chExt cx="319000" cy="317425"/>
          </a:xfrm>
        </p:grpSpPr>
        <p:sp>
          <p:nvSpPr>
            <p:cNvPr id="7370" name="Google Shape;7370;p8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82"/>
          <p:cNvGrpSpPr/>
          <p:nvPr/>
        </p:nvGrpSpPr>
        <p:grpSpPr>
          <a:xfrm>
            <a:off x="7092647" y="3820849"/>
            <a:ext cx="314662" cy="358999"/>
            <a:chOff x="-52832000" y="3976300"/>
            <a:chExt cx="279625" cy="319025"/>
          </a:xfrm>
        </p:grpSpPr>
        <p:sp>
          <p:nvSpPr>
            <p:cNvPr id="7377" name="Google Shape;7377;p8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82"/>
          <p:cNvGrpSpPr/>
          <p:nvPr/>
        </p:nvGrpSpPr>
        <p:grpSpPr>
          <a:xfrm>
            <a:off x="6209853" y="4275497"/>
            <a:ext cx="316434" cy="358099"/>
            <a:chOff x="-51633225" y="3198925"/>
            <a:chExt cx="281200" cy="318225"/>
          </a:xfrm>
        </p:grpSpPr>
        <p:sp>
          <p:nvSpPr>
            <p:cNvPr id="7383" name="Google Shape;7383;p8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82"/>
          <p:cNvGrpSpPr/>
          <p:nvPr/>
        </p:nvGrpSpPr>
        <p:grpSpPr>
          <a:xfrm>
            <a:off x="6628676" y="1533418"/>
            <a:ext cx="365188" cy="357226"/>
            <a:chOff x="-56396775" y="3199700"/>
            <a:chExt cx="324525" cy="317450"/>
          </a:xfrm>
        </p:grpSpPr>
        <p:sp>
          <p:nvSpPr>
            <p:cNvPr id="7391" name="Google Shape;7391;p8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82"/>
          <p:cNvGrpSpPr/>
          <p:nvPr/>
        </p:nvGrpSpPr>
        <p:grpSpPr>
          <a:xfrm>
            <a:off x="6631771" y="1999353"/>
            <a:ext cx="358999" cy="335958"/>
            <a:chOff x="-56394425" y="3600600"/>
            <a:chExt cx="319025" cy="298550"/>
          </a:xfrm>
        </p:grpSpPr>
        <p:sp>
          <p:nvSpPr>
            <p:cNvPr id="7398" name="Google Shape;7398;p8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82"/>
          <p:cNvGrpSpPr/>
          <p:nvPr/>
        </p:nvGrpSpPr>
        <p:grpSpPr>
          <a:xfrm>
            <a:off x="6662538" y="2430117"/>
            <a:ext cx="327068" cy="357198"/>
            <a:chOff x="-56379450" y="3983400"/>
            <a:chExt cx="290650" cy="317425"/>
          </a:xfrm>
        </p:grpSpPr>
        <p:sp>
          <p:nvSpPr>
            <p:cNvPr id="7402" name="Google Shape;7402;p8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2"/>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2"/>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82"/>
          <p:cNvGrpSpPr/>
          <p:nvPr/>
        </p:nvGrpSpPr>
        <p:grpSpPr>
          <a:xfrm>
            <a:off x="5326242" y="2894264"/>
            <a:ext cx="316434" cy="358971"/>
            <a:chOff x="-54401725" y="3198925"/>
            <a:chExt cx="281200" cy="319000"/>
          </a:xfrm>
        </p:grpSpPr>
        <p:sp>
          <p:nvSpPr>
            <p:cNvPr id="7411" name="Google Shape;7411;p8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82"/>
          <p:cNvGrpSpPr/>
          <p:nvPr/>
        </p:nvGrpSpPr>
        <p:grpSpPr>
          <a:xfrm>
            <a:off x="5327128" y="3364365"/>
            <a:ext cx="314662" cy="358099"/>
            <a:chOff x="-54401725" y="3590375"/>
            <a:chExt cx="279625" cy="318225"/>
          </a:xfrm>
        </p:grpSpPr>
        <p:sp>
          <p:nvSpPr>
            <p:cNvPr id="7423" name="Google Shape;7423;p8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82"/>
          <p:cNvGrpSpPr/>
          <p:nvPr/>
        </p:nvGrpSpPr>
        <p:grpSpPr>
          <a:xfrm>
            <a:off x="5324920" y="3827938"/>
            <a:ext cx="319079" cy="358099"/>
            <a:chOff x="-54403300" y="3982600"/>
            <a:chExt cx="283550" cy="318225"/>
          </a:xfrm>
        </p:grpSpPr>
        <p:sp>
          <p:nvSpPr>
            <p:cNvPr id="7430" name="Google Shape;7430;p8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82"/>
          <p:cNvGrpSpPr/>
          <p:nvPr/>
        </p:nvGrpSpPr>
        <p:grpSpPr>
          <a:xfrm>
            <a:off x="7512313" y="2889172"/>
            <a:ext cx="356298" cy="356973"/>
            <a:chOff x="-52458650" y="3194400"/>
            <a:chExt cx="316625" cy="317225"/>
          </a:xfrm>
        </p:grpSpPr>
        <p:sp>
          <p:nvSpPr>
            <p:cNvPr id="7436" name="Google Shape;7436;p8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82"/>
          <p:cNvGrpSpPr/>
          <p:nvPr/>
        </p:nvGrpSpPr>
        <p:grpSpPr>
          <a:xfrm>
            <a:off x="7521611" y="3358148"/>
            <a:ext cx="337703" cy="357845"/>
            <a:chOff x="-52450000" y="3584850"/>
            <a:chExt cx="300100" cy="318000"/>
          </a:xfrm>
        </p:grpSpPr>
        <p:sp>
          <p:nvSpPr>
            <p:cNvPr id="7445" name="Google Shape;7445;p8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82"/>
          <p:cNvGrpSpPr/>
          <p:nvPr/>
        </p:nvGrpSpPr>
        <p:grpSpPr>
          <a:xfrm>
            <a:off x="7533131" y="3822621"/>
            <a:ext cx="314662" cy="357226"/>
            <a:chOff x="-52440550" y="3977875"/>
            <a:chExt cx="279625" cy="317450"/>
          </a:xfrm>
        </p:grpSpPr>
        <p:sp>
          <p:nvSpPr>
            <p:cNvPr id="7453" name="Google Shape;7453;p8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82"/>
          <p:cNvGrpSpPr/>
          <p:nvPr/>
        </p:nvGrpSpPr>
        <p:grpSpPr>
          <a:xfrm>
            <a:off x="6645066" y="4278827"/>
            <a:ext cx="314662" cy="358999"/>
            <a:chOff x="-51623775" y="3584850"/>
            <a:chExt cx="279625" cy="319025"/>
          </a:xfrm>
        </p:grpSpPr>
        <p:sp>
          <p:nvSpPr>
            <p:cNvPr id="7462" name="Google Shape;7462;p8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74"/>
        <p:cNvGrpSpPr/>
        <p:nvPr/>
      </p:nvGrpSpPr>
      <p:grpSpPr>
        <a:xfrm>
          <a:off x="0" y="0"/>
          <a:ext cx="0" cy="0"/>
          <a:chOff x="0" y="0"/>
          <a:chExt cx="0" cy="0"/>
        </a:xfrm>
      </p:grpSpPr>
      <p:sp>
        <p:nvSpPr>
          <p:cNvPr id="7475" name="Google Shape;7475;p8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476" name="Google Shape;7476;p8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477" name="Google Shape;7477;p83"/>
          <p:cNvGrpSpPr/>
          <p:nvPr/>
        </p:nvGrpSpPr>
        <p:grpSpPr>
          <a:xfrm>
            <a:off x="885675" y="1539249"/>
            <a:ext cx="276003" cy="357300"/>
            <a:chOff x="-50469125" y="3183175"/>
            <a:chExt cx="233150" cy="301825"/>
          </a:xfrm>
        </p:grpSpPr>
        <p:sp>
          <p:nvSpPr>
            <p:cNvPr id="7478" name="Google Shape;7478;p8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83"/>
          <p:cNvGrpSpPr/>
          <p:nvPr/>
        </p:nvGrpSpPr>
        <p:grpSpPr>
          <a:xfrm>
            <a:off x="845574" y="1974651"/>
            <a:ext cx="356205" cy="355288"/>
            <a:chOff x="-50504575" y="3550975"/>
            <a:chExt cx="300900" cy="300125"/>
          </a:xfrm>
        </p:grpSpPr>
        <p:sp>
          <p:nvSpPr>
            <p:cNvPr id="7482" name="Google Shape;7482;p8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83"/>
          <p:cNvGrpSpPr/>
          <p:nvPr/>
        </p:nvGrpSpPr>
        <p:grpSpPr>
          <a:xfrm>
            <a:off x="845574" y="2412893"/>
            <a:ext cx="356205" cy="354341"/>
            <a:chOff x="-50503000" y="3921175"/>
            <a:chExt cx="300900" cy="299325"/>
          </a:xfrm>
        </p:grpSpPr>
        <p:sp>
          <p:nvSpPr>
            <p:cNvPr id="7487" name="Google Shape;7487;p8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83"/>
          <p:cNvGrpSpPr/>
          <p:nvPr/>
        </p:nvGrpSpPr>
        <p:grpSpPr>
          <a:xfrm>
            <a:off x="3049627" y="1558811"/>
            <a:ext cx="355258" cy="356205"/>
            <a:chOff x="-48630025" y="3199700"/>
            <a:chExt cx="300100" cy="300900"/>
          </a:xfrm>
        </p:grpSpPr>
        <p:sp>
          <p:nvSpPr>
            <p:cNvPr id="7493" name="Google Shape;7493;p8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83"/>
          <p:cNvGrpSpPr/>
          <p:nvPr/>
        </p:nvGrpSpPr>
        <p:grpSpPr>
          <a:xfrm>
            <a:off x="3049627" y="1996107"/>
            <a:ext cx="355258" cy="355258"/>
            <a:chOff x="-48630025" y="3569100"/>
            <a:chExt cx="300100" cy="300100"/>
          </a:xfrm>
        </p:grpSpPr>
        <p:sp>
          <p:nvSpPr>
            <p:cNvPr id="7497" name="Google Shape;7497;p8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83"/>
          <p:cNvGrpSpPr/>
          <p:nvPr/>
        </p:nvGrpSpPr>
        <p:grpSpPr>
          <a:xfrm>
            <a:off x="3050101" y="2433403"/>
            <a:ext cx="354311" cy="353394"/>
            <a:chOff x="-48629225" y="3938500"/>
            <a:chExt cx="299300" cy="298525"/>
          </a:xfrm>
        </p:grpSpPr>
        <p:sp>
          <p:nvSpPr>
            <p:cNvPr id="7508" name="Google Shape;7508;p8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83"/>
          <p:cNvGrpSpPr/>
          <p:nvPr/>
        </p:nvGrpSpPr>
        <p:grpSpPr>
          <a:xfrm>
            <a:off x="1785504" y="2904744"/>
            <a:ext cx="311458" cy="354341"/>
            <a:chOff x="-46762575" y="3200500"/>
            <a:chExt cx="263100" cy="299325"/>
          </a:xfrm>
        </p:grpSpPr>
        <p:sp>
          <p:nvSpPr>
            <p:cNvPr id="7513" name="Google Shape;7513;p8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83"/>
          <p:cNvGrpSpPr/>
          <p:nvPr/>
        </p:nvGrpSpPr>
        <p:grpSpPr>
          <a:xfrm>
            <a:off x="1763589" y="3363466"/>
            <a:ext cx="355288" cy="312375"/>
            <a:chOff x="-46779900" y="3588000"/>
            <a:chExt cx="300125" cy="263875"/>
          </a:xfrm>
        </p:grpSpPr>
        <p:sp>
          <p:nvSpPr>
            <p:cNvPr id="7519" name="Google Shape;7519;p8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83"/>
          <p:cNvGrpSpPr/>
          <p:nvPr/>
        </p:nvGrpSpPr>
        <p:grpSpPr>
          <a:xfrm>
            <a:off x="1764062" y="3778388"/>
            <a:ext cx="354341" cy="353394"/>
            <a:chOff x="-46779100" y="3938500"/>
            <a:chExt cx="299325" cy="298525"/>
          </a:xfrm>
        </p:grpSpPr>
        <p:sp>
          <p:nvSpPr>
            <p:cNvPr id="7524" name="Google Shape;7524;p8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83"/>
          <p:cNvGrpSpPr/>
          <p:nvPr/>
        </p:nvGrpSpPr>
        <p:grpSpPr>
          <a:xfrm>
            <a:off x="3971800" y="2911255"/>
            <a:ext cx="355258" cy="355288"/>
            <a:chOff x="-44924250" y="3206000"/>
            <a:chExt cx="300100" cy="300125"/>
          </a:xfrm>
        </p:grpSpPr>
        <p:sp>
          <p:nvSpPr>
            <p:cNvPr id="7527" name="Google Shape;7527;p8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83"/>
          <p:cNvGrpSpPr/>
          <p:nvPr/>
        </p:nvGrpSpPr>
        <p:grpSpPr>
          <a:xfrm>
            <a:off x="1286286" y="1539249"/>
            <a:ext cx="355258" cy="355258"/>
            <a:chOff x="-50134375" y="3183175"/>
            <a:chExt cx="300100" cy="300100"/>
          </a:xfrm>
        </p:grpSpPr>
        <p:sp>
          <p:nvSpPr>
            <p:cNvPr id="7533" name="Google Shape;7533;p8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83"/>
          <p:cNvGrpSpPr/>
          <p:nvPr/>
        </p:nvGrpSpPr>
        <p:grpSpPr>
          <a:xfrm>
            <a:off x="1286286" y="1974651"/>
            <a:ext cx="355258" cy="355288"/>
            <a:chOff x="-50134375" y="3550975"/>
            <a:chExt cx="300100" cy="300125"/>
          </a:xfrm>
        </p:grpSpPr>
        <p:sp>
          <p:nvSpPr>
            <p:cNvPr id="7544" name="Google Shape;7544;p8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83"/>
          <p:cNvGrpSpPr/>
          <p:nvPr/>
        </p:nvGrpSpPr>
        <p:grpSpPr>
          <a:xfrm>
            <a:off x="1286286" y="2412183"/>
            <a:ext cx="355258" cy="355051"/>
            <a:chOff x="-50134375" y="3920575"/>
            <a:chExt cx="300100" cy="299925"/>
          </a:xfrm>
        </p:grpSpPr>
        <p:sp>
          <p:nvSpPr>
            <p:cNvPr id="7547" name="Google Shape;7547;p8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83"/>
          <p:cNvGrpSpPr/>
          <p:nvPr/>
        </p:nvGrpSpPr>
        <p:grpSpPr>
          <a:xfrm>
            <a:off x="3497010" y="1559758"/>
            <a:ext cx="357123" cy="355258"/>
            <a:chOff x="-48262200" y="3200500"/>
            <a:chExt cx="301675" cy="300100"/>
          </a:xfrm>
        </p:grpSpPr>
        <p:sp>
          <p:nvSpPr>
            <p:cNvPr id="7551" name="Google Shape;7551;p8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3"/>
          <p:cNvGrpSpPr/>
          <p:nvPr/>
        </p:nvGrpSpPr>
        <p:grpSpPr>
          <a:xfrm>
            <a:off x="3526383" y="1996847"/>
            <a:ext cx="298377" cy="354519"/>
            <a:chOff x="-48233050" y="3569725"/>
            <a:chExt cx="252050" cy="299475"/>
          </a:xfrm>
        </p:grpSpPr>
        <p:sp>
          <p:nvSpPr>
            <p:cNvPr id="7561" name="Google Shape;7561;p8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83"/>
          <p:cNvGrpSpPr/>
          <p:nvPr/>
        </p:nvGrpSpPr>
        <p:grpSpPr>
          <a:xfrm>
            <a:off x="3550148" y="2430591"/>
            <a:ext cx="250847" cy="358070"/>
            <a:chOff x="-48216525" y="3936125"/>
            <a:chExt cx="211900" cy="302475"/>
          </a:xfrm>
        </p:grpSpPr>
        <p:sp>
          <p:nvSpPr>
            <p:cNvPr id="7565" name="Google Shape;7565;p8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83"/>
          <p:cNvGrpSpPr/>
          <p:nvPr/>
        </p:nvGrpSpPr>
        <p:grpSpPr>
          <a:xfrm>
            <a:off x="2205866" y="2905661"/>
            <a:ext cx="355258" cy="355288"/>
            <a:chOff x="-46410500" y="3201275"/>
            <a:chExt cx="300100" cy="300125"/>
          </a:xfrm>
        </p:grpSpPr>
        <p:sp>
          <p:nvSpPr>
            <p:cNvPr id="7570" name="Google Shape;7570;p8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83"/>
          <p:cNvGrpSpPr/>
          <p:nvPr/>
        </p:nvGrpSpPr>
        <p:grpSpPr>
          <a:xfrm>
            <a:off x="2205866" y="3341092"/>
            <a:ext cx="355258" cy="356205"/>
            <a:chOff x="-46409700" y="3569100"/>
            <a:chExt cx="300100" cy="300900"/>
          </a:xfrm>
        </p:grpSpPr>
        <p:sp>
          <p:nvSpPr>
            <p:cNvPr id="7576" name="Google Shape;7576;p8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83"/>
          <p:cNvGrpSpPr/>
          <p:nvPr/>
        </p:nvGrpSpPr>
        <p:grpSpPr>
          <a:xfrm>
            <a:off x="2193747" y="3776524"/>
            <a:ext cx="379497" cy="358070"/>
            <a:chOff x="-46422300" y="3936925"/>
            <a:chExt cx="320575" cy="302475"/>
          </a:xfrm>
        </p:grpSpPr>
        <p:sp>
          <p:nvSpPr>
            <p:cNvPr id="7582" name="Google Shape;7582;p8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83"/>
          <p:cNvGrpSpPr/>
          <p:nvPr/>
        </p:nvGrpSpPr>
        <p:grpSpPr>
          <a:xfrm>
            <a:off x="3971326" y="3330852"/>
            <a:ext cx="356205" cy="355258"/>
            <a:chOff x="-44914800" y="3560450"/>
            <a:chExt cx="300900" cy="300100"/>
          </a:xfrm>
        </p:grpSpPr>
        <p:sp>
          <p:nvSpPr>
            <p:cNvPr id="7585" name="Google Shape;7585;p8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83"/>
          <p:cNvGrpSpPr/>
          <p:nvPr/>
        </p:nvGrpSpPr>
        <p:grpSpPr>
          <a:xfrm>
            <a:off x="1726378" y="1539486"/>
            <a:ext cx="354311" cy="354104"/>
            <a:chOff x="-49764975" y="3183375"/>
            <a:chExt cx="299300" cy="299125"/>
          </a:xfrm>
        </p:grpSpPr>
        <p:sp>
          <p:nvSpPr>
            <p:cNvPr id="7591" name="Google Shape;7591;p8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83"/>
          <p:cNvGrpSpPr/>
          <p:nvPr/>
        </p:nvGrpSpPr>
        <p:grpSpPr>
          <a:xfrm>
            <a:off x="1726378" y="1974947"/>
            <a:ext cx="354311" cy="355909"/>
            <a:chOff x="-49764975" y="3551225"/>
            <a:chExt cx="299300" cy="300650"/>
          </a:xfrm>
        </p:grpSpPr>
        <p:sp>
          <p:nvSpPr>
            <p:cNvPr id="7601" name="Google Shape;7601;p8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83"/>
          <p:cNvGrpSpPr/>
          <p:nvPr/>
        </p:nvGrpSpPr>
        <p:grpSpPr>
          <a:xfrm>
            <a:off x="1724040" y="2411710"/>
            <a:ext cx="358987" cy="355525"/>
            <a:chOff x="-49766550" y="3920175"/>
            <a:chExt cx="303250" cy="300325"/>
          </a:xfrm>
        </p:grpSpPr>
        <p:sp>
          <p:nvSpPr>
            <p:cNvPr id="7613" name="Google Shape;7613;p8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83"/>
          <p:cNvGrpSpPr/>
          <p:nvPr/>
        </p:nvGrpSpPr>
        <p:grpSpPr>
          <a:xfrm>
            <a:off x="3939571" y="1559758"/>
            <a:ext cx="357123" cy="354341"/>
            <a:chOff x="-47892800" y="3200500"/>
            <a:chExt cx="301675" cy="299325"/>
          </a:xfrm>
        </p:grpSpPr>
        <p:sp>
          <p:nvSpPr>
            <p:cNvPr id="7618" name="Google Shape;7618;p8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83"/>
          <p:cNvGrpSpPr/>
          <p:nvPr/>
        </p:nvGrpSpPr>
        <p:grpSpPr>
          <a:xfrm>
            <a:off x="4003437" y="1996107"/>
            <a:ext cx="229391" cy="355258"/>
            <a:chOff x="-47839250" y="3569100"/>
            <a:chExt cx="193775" cy="300100"/>
          </a:xfrm>
        </p:grpSpPr>
        <p:sp>
          <p:nvSpPr>
            <p:cNvPr id="7625" name="Google Shape;7625;p8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83"/>
          <p:cNvGrpSpPr/>
          <p:nvPr/>
        </p:nvGrpSpPr>
        <p:grpSpPr>
          <a:xfrm>
            <a:off x="3940503" y="2432456"/>
            <a:ext cx="355258" cy="356205"/>
            <a:chOff x="-47892800" y="3937700"/>
            <a:chExt cx="300100" cy="300900"/>
          </a:xfrm>
        </p:grpSpPr>
        <p:sp>
          <p:nvSpPr>
            <p:cNvPr id="7632" name="Google Shape;7632;p8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83"/>
          <p:cNvGrpSpPr/>
          <p:nvPr/>
        </p:nvGrpSpPr>
        <p:grpSpPr>
          <a:xfrm>
            <a:off x="2645798" y="2926170"/>
            <a:ext cx="355258" cy="311458"/>
            <a:chOff x="-46042675" y="3218600"/>
            <a:chExt cx="300100" cy="263100"/>
          </a:xfrm>
        </p:grpSpPr>
        <p:sp>
          <p:nvSpPr>
            <p:cNvPr id="7641" name="Google Shape;7641;p8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3"/>
          <p:cNvGrpSpPr/>
          <p:nvPr/>
        </p:nvGrpSpPr>
        <p:grpSpPr>
          <a:xfrm>
            <a:off x="2645798" y="3340619"/>
            <a:ext cx="355258" cy="323118"/>
            <a:chOff x="-46042675" y="3568700"/>
            <a:chExt cx="300100" cy="272950"/>
          </a:xfrm>
        </p:grpSpPr>
        <p:sp>
          <p:nvSpPr>
            <p:cNvPr id="7648" name="Google Shape;7648;p8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83"/>
          <p:cNvGrpSpPr/>
          <p:nvPr/>
        </p:nvGrpSpPr>
        <p:grpSpPr>
          <a:xfrm>
            <a:off x="2687749" y="3777589"/>
            <a:ext cx="271357" cy="356057"/>
            <a:chOff x="-46007225" y="3937825"/>
            <a:chExt cx="229225" cy="300775"/>
          </a:xfrm>
        </p:grpSpPr>
        <p:sp>
          <p:nvSpPr>
            <p:cNvPr id="7653" name="Google Shape;7653;p8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83"/>
          <p:cNvGrpSpPr/>
          <p:nvPr/>
        </p:nvGrpSpPr>
        <p:grpSpPr>
          <a:xfrm>
            <a:off x="3993241" y="3767675"/>
            <a:ext cx="312375" cy="357596"/>
            <a:chOff x="-44895900" y="3929450"/>
            <a:chExt cx="263875" cy="302075"/>
          </a:xfrm>
        </p:grpSpPr>
        <p:sp>
          <p:nvSpPr>
            <p:cNvPr id="7664" name="Google Shape;7664;p8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83"/>
          <p:cNvGrpSpPr/>
          <p:nvPr/>
        </p:nvGrpSpPr>
        <p:grpSpPr>
          <a:xfrm>
            <a:off x="2167060" y="1550436"/>
            <a:ext cx="356205" cy="332885"/>
            <a:chOff x="-49397175" y="3192625"/>
            <a:chExt cx="300900" cy="281200"/>
          </a:xfrm>
        </p:grpSpPr>
        <p:sp>
          <p:nvSpPr>
            <p:cNvPr id="7671" name="Google Shape;7671;p8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3"/>
          <p:cNvGrpSpPr/>
          <p:nvPr/>
        </p:nvGrpSpPr>
        <p:grpSpPr>
          <a:xfrm>
            <a:off x="2193163" y="1974651"/>
            <a:ext cx="304000" cy="356205"/>
            <a:chOff x="-49375900" y="3550975"/>
            <a:chExt cx="256800" cy="300900"/>
          </a:xfrm>
        </p:grpSpPr>
        <p:sp>
          <p:nvSpPr>
            <p:cNvPr id="7679" name="Google Shape;7679;p8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83"/>
          <p:cNvGrpSpPr/>
          <p:nvPr/>
        </p:nvGrpSpPr>
        <p:grpSpPr>
          <a:xfrm>
            <a:off x="2188516" y="2411946"/>
            <a:ext cx="313293" cy="356205"/>
            <a:chOff x="-49378250" y="3920375"/>
            <a:chExt cx="264650" cy="300900"/>
          </a:xfrm>
        </p:grpSpPr>
        <p:sp>
          <p:nvSpPr>
            <p:cNvPr id="7691" name="Google Shape;7691;p8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83"/>
          <p:cNvGrpSpPr/>
          <p:nvPr/>
        </p:nvGrpSpPr>
        <p:grpSpPr>
          <a:xfrm>
            <a:off x="907504" y="2904744"/>
            <a:ext cx="312375" cy="357123"/>
            <a:chOff x="-47505300" y="3200500"/>
            <a:chExt cx="263875" cy="301675"/>
          </a:xfrm>
        </p:grpSpPr>
        <p:sp>
          <p:nvSpPr>
            <p:cNvPr id="7699" name="Google Shape;7699;p8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83"/>
          <p:cNvGrpSpPr/>
          <p:nvPr/>
        </p:nvGrpSpPr>
        <p:grpSpPr>
          <a:xfrm>
            <a:off x="885604" y="3341092"/>
            <a:ext cx="356176" cy="355051"/>
            <a:chOff x="-47524975" y="3569100"/>
            <a:chExt cx="300875" cy="299925"/>
          </a:xfrm>
        </p:grpSpPr>
        <p:sp>
          <p:nvSpPr>
            <p:cNvPr id="7713" name="Google Shape;7713;p8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83"/>
          <p:cNvGrpSpPr/>
          <p:nvPr/>
        </p:nvGrpSpPr>
        <p:grpSpPr>
          <a:xfrm>
            <a:off x="886062" y="3820354"/>
            <a:ext cx="355258" cy="270410"/>
            <a:chOff x="-47523400" y="3973950"/>
            <a:chExt cx="300100" cy="228425"/>
          </a:xfrm>
        </p:grpSpPr>
        <p:sp>
          <p:nvSpPr>
            <p:cNvPr id="7719" name="Google Shape;7719;p8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3"/>
          <p:cNvGrpSpPr/>
          <p:nvPr/>
        </p:nvGrpSpPr>
        <p:grpSpPr>
          <a:xfrm>
            <a:off x="3091183" y="2903353"/>
            <a:ext cx="354341" cy="357596"/>
            <a:chOff x="-45673275" y="3199325"/>
            <a:chExt cx="299325" cy="302075"/>
          </a:xfrm>
        </p:grpSpPr>
        <p:sp>
          <p:nvSpPr>
            <p:cNvPr id="7725" name="Google Shape;7725;p8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83"/>
          <p:cNvGrpSpPr/>
          <p:nvPr/>
        </p:nvGrpSpPr>
        <p:grpSpPr>
          <a:xfrm>
            <a:off x="3090251" y="3361602"/>
            <a:ext cx="356205" cy="314240"/>
            <a:chOff x="-45674075" y="3586425"/>
            <a:chExt cx="300900" cy="265450"/>
          </a:xfrm>
        </p:grpSpPr>
        <p:sp>
          <p:nvSpPr>
            <p:cNvPr id="7729" name="Google Shape;7729;p8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83"/>
          <p:cNvGrpSpPr/>
          <p:nvPr/>
        </p:nvGrpSpPr>
        <p:grpSpPr>
          <a:xfrm>
            <a:off x="3091183" y="3777441"/>
            <a:ext cx="354341" cy="356205"/>
            <a:chOff x="-45673275" y="3937700"/>
            <a:chExt cx="299325" cy="300900"/>
          </a:xfrm>
        </p:grpSpPr>
        <p:sp>
          <p:nvSpPr>
            <p:cNvPr id="7732" name="Google Shape;7732;p8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83"/>
          <p:cNvGrpSpPr/>
          <p:nvPr/>
        </p:nvGrpSpPr>
        <p:grpSpPr>
          <a:xfrm>
            <a:off x="2205349" y="4270225"/>
            <a:ext cx="356205" cy="356205"/>
            <a:chOff x="-44512325" y="3176075"/>
            <a:chExt cx="300900" cy="300900"/>
          </a:xfrm>
        </p:grpSpPr>
        <p:sp>
          <p:nvSpPr>
            <p:cNvPr id="7739" name="Google Shape;7739;p8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83"/>
          <p:cNvGrpSpPr/>
          <p:nvPr/>
        </p:nvGrpSpPr>
        <p:grpSpPr>
          <a:xfrm>
            <a:off x="2608689" y="1539249"/>
            <a:ext cx="354341" cy="354341"/>
            <a:chOff x="-49027775" y="3183175"/>
            <a:chExt cx="299325" cy="299325"/>
          </a:xfrm>
        </p:grpSpPr>
        <p:sp>
          <p:nvSpPr>
            <p:cNvPr id="7743" name="Google Shape;7743;p8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83"/>
          <p:cNvGrpSpPr/>
          <p:nvPr/>
        </p:nvGrpSpPr>
        <p:grpSpPr>
          <a:xfrm>
            <a:off x="2608230" y="1974651"/>
            <a:ext cx="355258" cy="357152"/>
            <a:chOff x="-49027775" y="3550975"/>
            <a:chExt cx="300100" cy="301700"/>
          </a:xfrm>
        </p:grpSpPr>
        <p:sp>
          <p:nvSpPr>
            <p:cNvPr id="7748" name="Google Shape;7748;p8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83"/>
          <p:cNvGrpSpPr/>
          <p:nvPr/>
        </p:nvGrpSpPr>
        <p:grpSpPr>
          <a:xfrm>
            <a:off x="2606306" y="2411710"/>
            <a:ext cx="359106" cy="355525"/>
            <a:chOff x="-49031025" y="3920175"/>
            <a:chExt cx="303350" cy="300325"/>
          </a:xfrm>
        </p:grpSpPr>
        <p:sp>
          <p:nvSpPr>
            <p:cNvPr id="7759" name="Google Shape;7759;p8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83"/>
          <p:cNvGrpSpPr/>
          <p:nvPr/>
        </p:nvGrpSpPr>
        <p:grpSpPr>
          <a:xfrm>
            <a:off x="1322411" y="2904744"/>
            <a:ext cx="356176" cy="354341"/>
            <a:chOff x="-47155575" y="3200500"/>
            <a:chExt cx="300875" cy="299325"/>
          </a:xfrm>
        </p:grpSpPr>
        <p:sp>
          <p:nvSpPr>
            <p:cNvPr id="7766" name="Google Shape;7766;p8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83"/>
          <p:cNvGrpSpPr/>
          <p:nvPr/>
        </p:nvGrpSpPr>
        <p:grpSpPr>
          <a:xfrm>
            <a:off x="1322870" y="3341092"/>
            <a:ext cx="355258" cy="355258"/>
            <a:chOff x="-47154800" y="3569100"/>
            <a:chExt cx="300100" cy="300100"/>
          </a:xfrm>
        </p:grpSpPr>
        <p:sp>
          <p:nvSpPr>
            <p:cNvPr id="7773" name="Google Shape;7773;p8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83"/>
          <p:cNvGrpSpPr/>
          <p:nvPr/>
        </p:nvGrpSpPr>
        <p:grpSpPr>
          <a:xfrm>
            <a:off x="1323343" y="3779305"/>
            <a:ext cx="354311" cy="353423"/>
            <a:chOff x="-47154000" y="3939275"/>
            <a:chExt cx="299300" cy="298550"/>
          </a:xfrm>
        </p:grpSpPr>
        <p:sp>
          <p:nvSpPr>
            <p:cNvPr id="7780" name="Google Shape;7780;p8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83"/>
          <p:cNvGrpSpPr/>
          <p:nvPr/>
        </p:nvGrpSpPr>
        <p:grpSpPr>
          <a:xfrm>
            <a:off x="3548633" y="2904744"/>
            <a:ext cx="312375" cy="354341"/>
            <a:chOff x="-45286550" y="3200500"/>
            <a:chExt cx="263875" cy="299325"/>
          </a:xfrm>
        </p:grpSpPr>
        <p:sp>
          <p:nvSpPr>
            <p:cNvPr id="7785" name="Google Shape;7785;p8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3"/>
          <p:cNvGrpSpPr/>
          <p:nvPr/>
        </p:nvGrpSpPr>
        <p:grpSpPr>
          <a:xfrm>
            <a:off x="3548633" y="3342039"/>
            <a:ext cx="312375" cy="354311"/>
            <a:chOff x="-45286550" y="3569900"/>
            <a:chExt cx="263875" cy="299300"/>
          </a:xfrm>
        </p:grpSpPr>
        <p:sp>
          <p:nvSpPr>
            <p:cNvPr id="7789" name="Google Shape;7789;p8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83"/>
          <p:cNvGrpSpPr/>
          <p:nvPr/>
        </p:nvGrpSpPr>
        <p:grpSpPr>
          <a:xfrm>
            <a:off x="3559820" y="3778388"/>
            <a:ext cx="290001" cy="355258"/>
            <a:chOff x="-45277900" y="3938500"/>
            <a:chExt cx="244975" cy="300100"/>
          </a:xfrm>
        </p:grpSpPr>
        <p:sp>
          <p:nvSpPr>
            <p:cNvPr id="7796" name="Google Shape;7796;p8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83"/>
          <p:cNvGrpSpPr/>
          <p:nvPr/>
        </p:nvGrpSpPr>
        <p:grpSpPr>
          <a:xfrm>
            <a:off x="2645769" y="4247490"/>
            <a:ext cx="355258" cy="355258"/>
            <a:chOff x="-44502875" y="3576975"/>
            <a:chExt cx="300100" cy="300100"/>
          </a:xfrm>
        </p:grpSpPr>
        <p:sp>
          <p:nvSpPr>
            <p:cNvPr id="7801" name="Google Shape;7801;p8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83"/>
          <p:cNvGrpSpPr/>
          <p:nvPr/>
        </p:nvGrpSpPr>
        <p:grpSpPr>
          <a:xfrm>
            <a:off x="4858968" y="1532275"/>
            <a:ext cx="356221" cy="354973"/>
            <a:chOff x="-13947000" y="3212800"/>
            <a:chExt cx="353675" cy="352400"/>
          </a:xfrm>
        </p:grpSpPr>
        <p:sp>
          <p:nvSpPr>
            <p:cNvPr id="7805" name="Google Shape;7805;p8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83"/>
          <p:cNvGrpSpPr/>
          <p:nvPr/>
        </p:nvGrpSpPr>
        <p:grpSpPr>
          <a:xfrm>
            <a:off x="4858981" y="1973145"/>
            <a:ext cx="356196" cy="354670"/>
            <a:chOff x="-13946200" y="3647075"/>
            <a:chExt cx="353650" cy="352100"/>
          </a:xfrm>
        </p:grpSpPr>
        <p:sp>
          <p:nvSpPr>
            <p:cNvPr id="7808" name="Google Shape;7808;p8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4" name="Google Shape;7814;p83"/>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5" name="Google Shape;7815;p83"/>
          <p:cNvGrpSpPr/>
          <p:nvPr/>
        </p:nvGrpSpPr>
        <p:grpSpPr>
          <a:xfrm>
            <a:off x="6642374" y="1532628"/>
            <a:ext cx="357002" cy="354267"/>
            <a:chOff x="-12163025" y="3214275"/>
            <a:chExt cx="354450" cy="351700"/>
          </a:xfrm>
        </p:grpSpPr>
        <p:sp>
          <p:nvSpPr>
            <p:cNvPr id="7816" name="Google Shape;7816;p8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3"/>
          <p:cNvGrpSpPr/>
          <p:nvPr/>
        </p:nvGrpSpPr>
        <p:grpSpPr>
          <a:xfrm>
            <a:off x="6643154" y="1972365"/>
            <a:ext cx="355441" cy="356232"/>
            <a:chOff x="-12160675" y="3647875"/>
            <a:chExt cx="352900" cy="353650"/>
          </a:xfrm>
        </p:grpSpPr>
        <p:sp>
          <p:nvSpPr>
            <p:cNvPr id="7820" name="Google Shape;7820;p8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83"/>
          <p:cNvGrpSpPr/>
          <p:nvPr/>
        </p:nvGrpSpPr>
        <p:grpSpPr>
          <a:xfrm>
            <a:off x="6653870" y="2416821"/>
            <a:ext cx="354635" cy="356232"/>
            <a:chOff x="-12160675" y="4081850"/>
            <a:chExt cx="352100" cy="353650"/>
          </a:xfrm>
        </p:grpSpPr>
        <p:sp>
          <p:nvSpPr>
            <p:cNvPr id="7828" name="Google Shape;7828;p8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83"/>
          <p:cNvGrpSpPr/>
          <p:nvPr/>
        </p:nvGrpSpPr>
        <p:grpSpPr>
          <a:xfrm>
            <a:off x="4858836" y="2891264"/>
            <a:ext cx="355416" cy="355652"/>
            <a:chOff x="-10391650" y="3180600"/>
            <a:chExt cx="352875" cy="353075"/>
          </a:xfrm>
        </p:grpSpPr>
        <p:sp>
          <p:nvSpPr>
            <p:cNvPr id="7835" name="Google Shape;7835;p8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83"/>
          <p:cNvGrpSpPr/>
          <p:nvPr/>
        </p:nvGrpSpPr>
        <p:grpSpPr>
          <a:xfrm>
            <a:off x="4858835" y="3368062"/>
            <a:ext cx="354635" cy="353890"/>
            <a:chOff x="-10390875" y="3616350"/>
            <a:chExt cx="352100" cy="351325"/>
          </a:xfrm>
        </p:grpSpPr>
        <p:sp>
          <p:nvSpPr>
            <p:cNvPr id="7842" name="Google Shape;7842;p8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3"/>
          <p:cNvGrpSpPr/>
          <p:nvPr/>
        </p:nvGrpSpPr>
        <p:grpSpPr>
          <a:xfrm>
            <a:off x="7525810" y="2892727"/>
            <a:ext cx="312585" cy="354670"/>
            <a:chOff x="-10370400" y="4049550"/>
            <a:chExt cx="310350" cy="352100"/>
          </a:xfrm>
        </p:grpSpPr>
        <p:sp>
          <p:nvSpPr>
            <p:cNvPr id="7846" name="Google Shape;7846;p8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83"/>
          <p:cNvGrpSpPr/>
          <p:nvPr/>
        </p:nvGrpSpPr>
        <p:grpSpPr>
          <a:xfrm>
            <a:off x="6630066" y="2891668"/>
            <a:ext cx="379236" cy="354847"/>
            <a:chOff x="-8674650" y="3210975"/>
            <a:chExt cx="376525" cy="352275"/>
          </a:xfrm>
        </p:grpSpPr>
        <p:sp>
          <p:nvSpPr>
            <p:cNvPr id="7852" name="Google Shape;7852;p8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83"/>
          <p:cNvGrpSpPr/>
          <p:nvPr/>
        </p:nvGrpSpPr>
        <p:grpSpPr>
          <a:xfrm>
            <a:off x="5301563" y="1531633"/>
            <a:ext cx="356221" cy="356257"/>
            <a:chOff x="-13512225" y="3211525"/>
            <a:chExt cx="353675" cy="353675"/>
          </a:xfrm>
        </p:grpSpPr>
        <p:sp>
          <p:nvSpPr>
            <p:cNvPr id="7859" name="Google Shape;7859;p8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83"/>
          <p:cNvGrpSpPr/>
          <p:nvPr/>
        </p:nvGrpSpPr>
        <p:grpSpPr>
          <a:xfrm>
            <a:off x="5301563" y="1973145"/>
            <a:ext cx="356221" cy="354670"/>
            <a:chOff x="-13512225" y="3647075"/>
            <a:chExt cx="353675" cy="352100"/>
          </a:xfrm>
        </p:grpSpPr>
        <p:sp>
          <p:nvSpPr>
            <p:cNvPr id="7865" name="Google Shape;7865;p8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83"/>
          <p:cNvGrpSpPr/>
          <p:nvPr/>
        </p:nvGrpSpPr>
        <p:grpSpPr>
          <a:xfrm>
            <a:off x="5311876" y="2417211"/>
            <a:ext cx="356221" cy="355451"/>
            <a:chOff x="-13512225" y="4080275"/>
            <a:chExt cx="353675" cy="352875"/>
          </a:xfrm>
        </p:grpSpPr>
        <p:sp>
          <p:nvSpPr>
            <p:cNvPr id="7876" name="Google Shape;7876;p8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83"/>
          <p:cNvGrpSpPr/>
          <p:nvPr/>
        </p:nvGrpSpPr>
        <p:grpSpPr>
          <a:xfrm>
            <a:off x="7084956" y="1564572"/>
            <a:ext cx="356196" cy="290379"/>
            <a:chOff x="-11728250" y="3245400"/>
            <a:chExt cx="353650" cy="288275"/>
          </a:xfrm>
        </p:grpSpPr>
        <p:sp>
          <p:nvSpPr>
            <p:cNvPr id="7888" name="Google Shape;7888;p8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3" name="Google Shape;7893;p83"/>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4" name="Google Shape;7894;p83"/>
          <p:cNvGrpSpPr/>
          <p:nvPr/>
        </p:nvGrpSpPr>
        <p:grpSpPr>
          <a:xfrm>
            <a:off x="7083760" y="1971660"/>
            <a:ext cx="358588" cy="357642"/>
            <a:chOff x="-11729050" y="3646475"/>
            <a:chExt cx="356025" cy="355050"/>
          </a:xfrm>
        </p:grpSpPr>
        <p:sp>
          <p:nvSpPr>
            <p:cNvPr id="7895" name="Google Shape;7895;p8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83"/>
          <p:cNvGrpSpPr/>
          <p:nvPr/>
        </p:nvGrpSpPr>
        <p:grpSpPr>
          <a:xfrm>
            <a:off x="7117464" y="2417211"/>
            <a:ext cx="311804" cy="355451"/>
            <a:chOff x="-11703850" y="4081850"/>
            <a:chExt cx="309575" cy="352875"/>
          </a:xfrm>
        </p:grpSpPr>
        <p:sp>
          <p:nvSpPr>
            <p:cNvPr id="7907" name="Google Shape;7907;p8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83"/>
          <p:cNvGrpSpPr/>
          <p:nvPr/>
        </p:nvGrpSpPr>
        <p:grpSpPr>
          <a:xfrm>
            <a:off x="5306120" y="2891364"/>
            <a:ext cx="357002" cy="355451"/>
            <a:chOff x="-9958475" y="3180025"/>
            <a:chExt cx="354450" cy="352875"/>
          </a:xfrm>
        </p:grpSpPr>
        <p:sp>
          <p:nvSpPr>
            <p:cNvPr id="7916" name="Google Shape;7916;p8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3"/>
          <p:cNvGrpSpPr/>
          <p:nvPr/>
        </p:nvGrpSpPr>
        <p:grpSpPr>
          <a:xfrm>
            <a:off x="5315247" y="3367345"/>
            <a:ext cx="337966" cy="355325"/>
            <a:chOff x="-9949025" y="3615575"/>
            <a:chExt cx="335550" cy="352750"/>
          </a:xfrm>
        </p:grpSpPr>
        <p:sp>
          <p:nvSpPr>
            <p:cNvPr id="7920" name="Google Shape;7920;p8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83"/>
          <p:cNvGrpSpPr/>
          <p:nvPr/>
        </p:nvGrpSpPr>
        <p:grpSpPr>
          <a:xfrm>
            <a:off x="7950093" y="2890851"/>
            <a:ext cx="360175" cy="358423"/>
            <a:chOff x="-9961625" y="4048175"/>
            <a:chExt cx="357600" cy="355825"/>
          </a:xfrm>
        </p:grpSpPr>
        <p:sp>
          <p:nvSpPr>
            <p:cNvPr id="7924" name="Google Shape;7924;p8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83"/>
          <p:cNvGrpSpPr/>
          <p:nvPr/>
        </p:nvGrpSpPr>
        <p:grpSpPr>
          <a:xfrm>
            <a:off x="6636814" y="3366363"/>
            <a:ext cx="364959" cy="357289"/>
            <a:chOff x="-8680950" y="3624225"/>
            <a:chExt cx="362350" cy="354700"/>
          </a:xfrm>
        </p:grpSpPr>
        <p:sp>
          <p:nvSpPr>
            <p:cNvPr id="7931" name="Google Shape;7931;p8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83"/>
          <p:cNvGrpSpPr/>
          <p:nvPr/>
        </p:nvGrpSpPr>
        <p:grpSpPr>
          <a:xfrm>
            <a:off x="5773058" y="1532024"/>
            <a:ext cx="313365" cy="355476"/>
            <a:chOff x="-13056975" y="3212300"/>
            <a:chExt cx="311125" cy="352900"/>
          </a:xfrm>
        </p:grpSpPr>
        <p:sp>
          <p:nvSpPr>
            <p:cNvPr id="7938" name="Google Shape;7938;p8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83"/>
          <p:cNvGrpSpPr/>
          <p:nvPr/>
        </p:nvGrpSpPr>
        <p:grpSpPr>
          <a:xfrm>
            <a:off x="5750446" y="1972818"/>
            <a:ext cx="358588" cy="355325"/>
            <a:chOff x="-13077450" y="3647075"/>
            <a:chExt cx="356025" cy="352750"/>
          </a:xfrm>
        </p:grpSpPr>
        <p:sp>
          <p:nvSpPr>
            <p:cNvPr id="7943" name="Google Shape;7943;p8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3"/>
          <p:cNvGrpSpPr/>
          <p:nvPr/>
        </p:nvGrpSpPr>
        <p:grpSpPr>
          <a:xfrm>
            <a:off x="5761552" y="2416418"/>
            <a:ext cx="357002" cy="357037"/>
            <a:chOff x="-13079025" y="4079475"/>
            <a:chExt cx="354450" cy="354450"/>
          </a:xfrm>
        </p:grpSpPr>
        <p:sp>
          <p:nvSpPr>
            <p:cNvPr id="7947" name="Google Shape;7947;p8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83"/>
          <p:cNvGrpSpPr/>
          <p:nvPr/>
        </p:nvGrpSpPr>
        <p:grpSpPr>
          <a:xfrm>
            <a:off x="7534619" y="1532427"/>
            <a:ext cx="356221" cy="354670"/>
            <a:chOff x="-11292700" y="3213875"/>
            <a:chExt cx="353675" cy="352100"/>
          </a:xfrm>
        </p:grpSpPr>
        <p:sp>
          <p:nvSpPr>
            <p:cNvPr id="7952" name="Google Shape;7952;p8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83"/>
          <p:cNvGrpSpPr/>
          <p:nvPr/>
        </p:nvGrpSpPr>
        <p:grpSpPr>
          <a:xfrm>
            <a:off x="7528677" y="1972365"/>
            <a:ext cx="368106" cy="356232"/>
            <a:chOff x="-11299000" y="3647875"/>
            <a:chExt cx="365475" cy="353650"/>
          </a:xfrm>
        </p:grpSpPr>
        <p:sp>
          <p:nvSpPr>
            <p:cNvPr id="7960" name="Google Shape;7960;p8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3"/>
          <p:cNvGrpSpPr/>
          <p:nvPr/>
        </p:nvGrpSpPr>
        <p:grpSpPr>
          <a:xfrm>
            <a:off x="7544139" y="2428316"/>
            <a:ext cx="357808" cy="333240"/>
            <a:chOff x="-11295075" y="4092875"/>
            <a:chExt cx="355250" cy="330825"/>
          </a:xfrm>
        </p:grpSpPr>
        <p:sp>
          <p:nvSpPr>
            <p:cNvPr id="7967" name="Google Shape;7967;p8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3"/>
          <p:cNvGrpSpPr/>
          <p:nvPr/>
        </p:nvGrpSpPr>
        <p:grpSpPr>
          <a:xfrm>
            <a:off x="5769739" y="2891364"/>
            <a:ext cx="312585" cy="355451"/>
            <a:chOff x="-9500075" y="3180800"/>
            <a:chExt cx="310350" cy="352875"/>
          </a:xfrm>
        </p:grpSpPr>
        <p:sp>
          <p:nvSpPr>
            <p:cNvPr id="7973" name="Google Shape;7973;p8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83"/>
          <p:cNvGrpSpPr/>
          <p:nvPr/>
        </p:nvGrpSpPr>
        <p:grpSpPr>
          <a:xfrm>
            <a:off x="5747530" y="3366879"/>
            <a:ext cx="356221" cy="356257"/>
            <a:chOff x="-9523700" y="3614000"/>
            <a:chExt cx="353675" cy="353675"/>
          </a:xfrm>
        </p:grpSpPr>
        <p:sp>
          <p:nvSpPr>
            <p:cNvPr id="7983" name="Google Shape;7983;p8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83"/>
          <p:cNvGrpSpPr/>
          <p:nvPr/>
        </p:nvGrpSpPr>
        <p:grpSpPr>
          <a:xfrm>
            <a:off x="7532481" y="3389521"/>
            <a:ext cx="356221" cy="354670"/>
            <a:chOff x="-9523700" y="4049550"/>
            <a:chExt cx="353675" cy="352100"/>
          </a:xfrm>
        </p:grpSpPr>
        <p:sp>
          <p:nvSpPr>
            <p:cNvPr id="7993" name="Google Shape;7993;p8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83"/>
          <p:cNvGrpSpPr/>
          <p:nvPr/>
        </p:nvGrpSpPr>
        <p:grpSpPr>
          <a:xfrm>
            <a:off x="7088596" y="3389494"/>
            <a:ext cx="357002" cy="311029"/>
            <a:chOff x="-8209150" y="3659675"/>
            <a:chExt cx="354450" cy="308775"/>
          </a:xfrm>
        </p:grpSpPr>
        <p:sp>
          <p:nvSpPr>
            <p:cNvPr id="8001" name="Google Shape;8001;p8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83"/>
          <p:cNvGrpSpPr/>
          <p:nvPr/>
        </p:nvGrpSpPr>
        <p:grpSpPr>
          <a:xfrm>
            <a:off x="6191845" y="1532024"/>
            <a:ext cx="356221" cy="355476"/>
            <a:chOff x="-12643475" y="3212300"/>
            <a:chExt cx="353675" cy="352900"/>
          </a:xfrm>
        </p:grpSpPr>
        <p:sp>
          <p:nvSpPr>
            <p:cNvPr id="8008" name="Google Shape;8008;p8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83"/>
          <p:cNvGrpSpPr/>
          <p:nvPr/>
        </p:nvGrpSpPr>
        <p:grpSpPr>
          <a:xfrm>
            <a:off x="6191845" y="1983798"/>
            <a:ext cx="356221" cy="333366"/>
            <a:chOff x="-12643475" y="3657325"/>
            <a:chExt cx="353675" cy="330950"/>
          </a:xfrm>
        </p:grpSpPr>
        <p:sp>
          <p:nvSpPr>
            <p:cNvPr id="8018" name="Google Shape;8018;p8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83"/>
          <p:cNvGrpSpPr/>
          <p:nvPr/>
        </p:nvGrpSpPr>
        <p:grpSpPr>
          <a:xfrm>
            <a:off x="6202157" y="2418407"/>
            <a:ext cx="356221" cy="353059"/>
            <a:chOff x="-12643475" y="4081850"/>
            <a:chExt cx="353675" cy="350500"/>
          </a:xfrm>
        </p:grpSpPr>
        <p:sp>
          <p:nvSpPr>
            <p:cNvPr id="8025" name="Google Shape;8025;p8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83"/>
          <p:cNvGrpSpPr/>
          <p:nvPr/>
        </p:nvGrpSpPr>
        <p:grpSpPr>
          <a:xfrm>
            <a:off x="7974847" y="1532427"/>
            <a:ext cx="355416" cy="354670"/>
            <a:chOff x="-10857925" y="3213875"/>
            <a:chExt cx="352875" cy="352100"/>
          </a:xfrm>
        </p:grpSpPr>
        <p:sp>
          <p:nvSpPr>
            <p:cNvPr id="8030" name="Google Shape;8030;p8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83"/>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1" name="Google Shape;8041;p83"/>
          <p:cNvGrpSpPr/>
          <p:nvPr/>
        </p:nvGrpSpPr>
        <p:grpSpPr>
          <a:xfrm>
            <a:off x="7984757" y="2428316"/>
            <a:ext cx="356221" cy="333240"/>
            <a:chOff x="-10858725" y="4092875"/>
            <a:chExt cx="353675" cy="330825"/>
          </a:xfrm>
        </p:grpSpPr>
        <p:sp>
          <p:nvSpPr>
            <p:cNvPr id="8042" name="Google Shape;8042;p8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83"/>
          <p:cNvGrpSpPr/>
          <p:nvPr/>
        </p:nvGrpSpPr>
        <p:grpSpPr>
          <a:xfrm>
            <a:off x="6191762" y="2891855"/>
            <a:ext cx="356096" cy="354469"/>
            <a:chOff x="-9089725" y="3180200"/>
            <a:chExt cx="353550" cy="351900"/>
          </a:xfrm>
        </p:grpSpPr>
        <p:sp>
          <p:nvSpPr>
            <p:cNvPr id="8049" name="Google Shape;8049;p8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83"/>
          <p:cNvGrpSpPr/>
          <p:nvPr/>
        </p:nvGrpSpPr>
        <p:grpSpPr>
          <a:xfrm>
            <a:off x="6243280" y="3367282"/>
            <a:ext cx="252278" cy="355451"/>
            <a:chOff x="-9039300" y="3614000"/>
            <a:chExt cx="250475" cy="352875"/>
          </a:xfrm>
        </p:grpSpPr>
        <p:sp>
          <p:nvSpPr>
            <p:cNvPr id="8052" name="Google Shape;8052;p8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83"/>
          <p:cNvGrpSpPr/>
          <p:nvPr/>
        </p:nvGrpSpPr>
        <p:grpSpPr>
          <a:xfrm>
            <a:off x="7975246" y="3389521"/>
            <a:ext cx="354635" cy="354670"/>
            <a:chOff x="-9088150" y="4049550"/>
            <a:chExt cx="352100" cy="352100"/>
          </a:xfrm>
        </p:grpSpPr>
        <p:sp>
          <p:nvSpPr>
            <p:cNvPr id="8055" name="Google Shape;8055;p8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83"/>
          <p:cNvGrpSpPr/>
          <p:nvPr/>
        </p:nvGrpSpPr>
        <p:grpSpPr>
          <a:xfrm>
            <a:off x="7109610" y="2891754"/>
            <a:ext cx="315757" cy="354670"/>
            <a:chOff x="-8191825" y="3174500"/>
            <a:chExt cx="313500" cy="352100"/>
          </a:xfrm>
        </p:grpSpPr>
        <p:sp>
          <p:nvSpPr>
            <p:cNvPr id="8062" name="Google Shape;8062;p8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68"/>
        <p:cNvGrpSpPr/>
        <p:nvPr/>
      </p:nvGrpSpPr>
      <p:grpSpPr>
        <a:xfrm>
          <a:off x="0" y="0"/>
          <a:ext cx="0" cy="0"/>
          <a:chOff x="0" y="0"/>
          <a:chExt cx="0" cy="0"/>
        </a:xfrm>
      </p:grpSpPr>
      <p:sp>
        <p:nvSpPr>
          <p:cNvPr id="8069" name="Google Shape;8069;p8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070" name="Google Shape;8070;p84"/>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1" name="Google Shape;8071;p84"/>
          <p:cNvGrpSpPr/>
          <p:nvPr/>
        </p:nvGrpSpPr>
        <p:grpSpPr>
          <a:xfrm>
            <a:off x="748855" y="2243507"/>
            <a:ext cx="452798" cy="449473"/>
            <a:chOff x="-21322300" y="3693325"/>
            <a:chExt cx="306400" cy="304150"/>
          </a:xfrm>
        </p:grpSpPr>
        <p:sp>
          <p:nvSpPr>
            <p:cNvPr id="8072" name="Google Shape;8072;p8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84"/>
          <p:cNvGrpSpPr/>
          <p:nvPr/>
        </p:nvGrpSpPr>
        <p:grpSpPr>
          <a:xfrm>
            <a:off x="748263" y="2810244"/>
            <a:ext cx="453980" cy="422540"/>
            <a:chOff x="-21322300" y="4077125"/>
            <a:chExt cx="307200" cy="285925"/>
          </a:xfrm>
        </p:grpSpPr>
        <p:sp>
          <p:nvSpPr>
            <p:cNvPr id="8077" name="Google Shape;8077;p8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84"/>
          <p:cNvGrpSpPr/>
          <p:nvPr/>
        </p:nvGrpSpPr>
        <p:grpSpPr>
          <a:xfrm>
            <a:off x="3525440" y="1689128"/>
            <a:ext cx="451653" cy="450212"/>
            <a:chOff x="-19394200" y="3333800"/>
            <a:chExt cx="305625" cy="304650"/>
          </a:xfrm>
        </p:grpSpPr>
        <p:sp>
          <p:nvSpPr>
            <p:cNvPr id="8090" name="Google Shape;8090;p8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84"/>
          <p:cNvGrpSpPr/>
          <p:nvPr/>
        </p:nvGrpSpPr>
        <p:grpSpPr>
          <a:xfrm>
            <a:off x="3524276" y="2243580"/>
            <a:ext cx="453980" cy="449325"/>
            <a:chOff x="-19396575" y="3708500"/>
            <a:chExt cx="307200" cy="304050"/>
          </a:xfrm>
        </p:grpSpPr>
        <p:sp>
          <p:nvSpPr>
            <p:cNvPr id="8100" name="Google Shape;8100;p8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84"/>
          <p:cNvGrpSpPr/>
          <p:nvPr/>
        </p:nvGrpSpPr>
        <p:grpSpPr>
          <a:xfrm>
            <a:off x="3518457" y="2796461"/>
            <a:ext cx="465618" cy="450101"/>
            <a:chOff x="-19394200" y="4084200"/>
            <a:chExt cx="315075" cy="304575"/>
          </a:xfrm>
        </p:grpSpPr>
        <p:sp>
          <p:nvSpPr>
            <p:cNvPr id="8104" name="Google Shape;8104;p8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84"/>
          <p:cNvGrpSpPr/>
          <p:nvPr/>
        </p:nvGrpSpPr>
        <p:grpSpPr>
          <a:xfrm>
            <a:off x="6324167" y="1689001"/>
            <a:ext cx="400447" cy="450470"/>
            <a:chOff x="-17526750" y="3309200"/>
            <a:chExt cx="270975" cy="304825"/>
          </a:xfrm>
        </p:grpSpPr>
        <p:sp>
          <p:nvSpPr>
            <p:cNvPr id="8111" name="Google Shape;8111;p8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84"/>
          <p:cNvGrpSpPr/>
          <p:nvPr/>
        </p:nvGrpSpPr>
        <p:grpSpPr>
          <a:xfrm>
            <a:off x="6300319" y="2244173"/>
            <a:ext cx="448143" cy="448143"/>
            <a:chOff x="-17542500" y="3684100"/>
            <a:chExt cx="303250" cy="303250"/>
          </a:xfrm>
        </p:grpSpPr>
        <p:sp>
          <p:nvSpPr>
            <p:cNvPr id="8117" name="Google Shape;8117;p8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84"/>
          <p:cNvGrpSpPr/>
          <p:nvPr/>
        </p:nvGrpSpPr>
        <p:grpSpPr>
          <a:xfrm>
            <a:off x="6299728" y="2810817"/>
            <a:ext cx="449325" cy="421395"/>
            <a:chOff x="-17542500" y="4068450"/>
            <a:chExt cx="304050" cy="285150"/>
          </a:xfrm>
        </p:grpSpPr>
        <p:sp>
          <p:nvSpPr>
            <p:cNvPr id="8125" name="Google Shape;8125;p8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4"/>
          <p:cNvGrpSpPr/>
          <p:nvPr/>
        </p:nvGrpSpPr>
        <p:grpSpPr>
          <a:xfrm>
            <a:off x="3530150" y="3342211"/>
            <a:ext cx="343404" cy="449325"/>
            <a:chOff x="-15652200" y="3335975"/>
            <a:chExt cx="232375" cy="304050"/>
          </a:xfrm>
        </p:grpSpPr>
        <p:sp>
          <p:nvSpPr>
            <p:cNvPr id="8132" name="Google Shape;8132;p8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84"/>
          <p:cNvGrpSpPr/>
          <p:nvPr/>
        </p:nvGrpSpPr>
        <p:grpSpPr>
          <a:xfrm>
            <a:off x="1303491" y="1689573"/>
            <a:ext cx="450470" cy="449325"/>
            <a:chOff x="-20946600" y="3317850"/>
            <a:chExt cx="304825" cy="304050"/>
          </a:xfrm>
        </p:grpSpPr>
        <p:sp>
          <p:nvSpPr>
            <p:cNvPr id="8142" name="Google Shape;8142;p8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4"/>
          <p:cNvGrpSpPr/>
          <p:nvPr/>
        </p:nvGrpSpPr>
        <p:grpSpPr>
          <a:xfrm>
            <a:off x="1304064" y="2243729"/>
            <a:ext cx="449325" cy="449030"/>
            <a:chOff x="-20945825" y="3692175"/>
            <a:chExt cx="304050" cy="303850"/>
          </a:xfrm>
        </p:grpSpPr>
        <p:sp>
          <p:nvSpPr>
            <p:cNvPr id="8146" name="Google Shape;8146;p8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84"/>
          <p:cNvGrpSpPr/>
          <p:nvPr/>
        </p:nvGrpSpPr>
        <p:grpSpPr>
          <a:xfrm>
            <a:off x="1329667" y="2797442"/>
            <a:ext cx="398119" cy="448143"/>
            <a:chOff x="-20930075" y="4066100"/>
            <a:chExt cx="269400" cy="303250"/>
          </a:xfrm>
        </p:grpSpPr>
        <p:sp>
          <p:nvSpPr>
            <p:cNvPr id="8151" name="Google Shape;8151;p8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84"/>
          <p:cNvGrpSpPr/>
          <p:nvPr/>
        </p:nvGrpSpPr>
        <p:grpSpPr>
          <a:xfrm>
            <a:off x="4110888" y="1689848"/>
            <a:ext cx="372516" cy="448771"/>
            <a:chOff x="-18994100" y="3334775"/>
            <a:chExt cx="252075" cy="303675"/>
          </a:xfrm>
        </p:grpSpPr>
        <p:sp>
          <p:nvSpPr>
            <p:cNvPr id="8154" name="Google Shape;8154;p8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84"/>
          <p:cNvGrpSpPr/>
          <p:nvPr/>
        </p:nvGrpSpPr>
        <p:grpSpPr>
          <a:xfrm>
            <a:off x="4125445" y="2244743"/>
            <a:ext cx="343404" cy="446998"/>
            <a:chOff x="-18983850" y="3710075"/>
            <a:chExt cx="232375" cy="302475"/>
          </a:xfrm>
        </p:grpSpPr>
        <p:sp>
          <p:nvSpPr>
            <p:cNvPr id="8159" name="Google Shape;8159;p8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4"/>
          <p:cNvGrpSpPr/>
          <p:nvPr/>
        </p:nvGrpSpPr>
        <p:grpSpPr>
          <a:xfrm>
            <a:off x="4071911" y="2797422"/>
            <a:ext cx="450470" cy="448180"/>
            <a:chOff x="-19020075" y="4084200"/>
            <a:chExt cx="304825" cy="303275"/>
          </a:xfrm>
        </p:grpSpPr>
        <p:sp>
          <p:nvSpPr>
            <p:cNvPr id="8164" name="Google Shape;8164;p8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84"/>
          <p:cNvGrpSpPr/>
          <p:nvPr/>
        </p:nvGrpSpPr>
        <p:grpSpPr>
          <a:xfrm>
            <a:off x="6889176" y="1689001"/>
            <a:ext cx="396937" cy="450470"/>
            <a:chOff x="-17149475" y="3309200"/>
            <a:chExt cx="268600" cy="304825"/>
          </a:xfrm>
        </p:grpSpPr>
        <p:sp>
          <p:nvSpPr>
            <p:cNvPr id="8174" name="Google Shape;8174;p8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4"/>
          <p:cNvGrpSpPr/>
          <p:nvPr/>
        </p:nvGrpSpPr>
        <p:grpSpPr>
          <a:xfrm>
            <a:off x="6862982" y="2258120"/>
            <a:ext cx="449325" cy="420249"/>
            <a:chOff x="-17168375" y="3692750"/>
            <a:chExt cx="304050" cy="284375"/>
          </a:xfrm>
        </p:grpSpPr>
        <p:sp>
          <p:nvSpPr>
            <p:cNvPr id="8177" name="Google Shape;8177;p8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84"/>
          <p:cNvGrpSpPr/>
          <p:nvPr/>
        </p:nvGrpSpPr>
        <p:grpSpPr>
          <a:xfrm>
            <a:off x="6859491" y="2796852"/>
            <a:ext cx="456308" cy="449325"/>
            <a:chOff x="-17170750" y="4058800"/>
            <a:chExt cx="308775" cy="304050"/>
          </a:xfrm>
        </p:grpSpPr>
        <p:sp>
          <p:nvSpPr>
            <p:cNvPr id="8185" name="Google Shape;8185;p8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84"/>
          <p:cNvGrpSpPr/>
          <p:nvPr/>
        </p:nvGrpSpPr>
        <p:grpSpPr>
          <a:xfrm>
            <a:off x="5721388" y="3343358"/>
            <a:ext cx="450470" cy="446998"/>
            <a:chOff x="-15688425" y="3707725"/>
            <a:chExt cx="304825" cy="302475"/>
          </a:xfrm>
        </p:grpSpPr>
        <p:sp>
          <p:nvSpPr>
            <p:cNvPr id="8203" name="Google Shape;8203;p8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84"/>
          <p:cNvGrpSpPr/>
          <p:nvPr/>
        </p:nvGrpSpPr>
        <p:grpSpPr>
          <a:xfrm>
            <a:off x="1865544" y="1690441"/>
            <a:ext cx="451653" cy="447589"/>
            <a:chOff x="-20572500" y="3319025"/>
            <a:chExt cx="305625" cy="302875"/>
          </a:xfrm>
        </p:grpSpPr>
        <p:sp>
          <p:nvSpPr>
            <p:cNvPr id="8210" name="Google Shape;8210;p8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84"/>
          <p:cNvGrpSpPr/>
          <p:nvPr/>
        </p:nvGrpSpPr>
        <p:grpSpPr>
          <a:xfrm>
            <a:off x="1866708" y="2305410"/>
            <a:ext cx="449325" cy="325670"/>
            <a:chOff x="-20571700" y="3722875"/>
            <a:chExt cx="304050" cy="220375"/>
          </a:xfrm>
        </p:grpSpPr>
        <p:sp>
          <p:nvSpPr>
            <p:cNvPr id="8213" name="Google Shape;8213;p8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4"/>
          <p:cNvGrpSpPr/>
          <p:nvPr/>
        </p:nvGrpSpPr>
        <p:grpSpPr>
          <a:xfrm>
            <a:off x="1866135" y="2796278"/>
            <a:ext cx="450470" cy="450470"/>
            <a:chOff x="-20571700" y="4066875"/>
            <a:chExt cx="304825" cy="304825"/>
          </a:xfrm>
        </p:grpSpPr>
        <p:sp>
          <p:nvSpPr>
            <p:cNvPr id="8221" name="Google Shape;8221;p8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84"/>
          <p:cNvGrpSpPr/>
          <p:nvPr/>
        </p:nvGrpSpPr>
        <p:grpSpPr>
          <a:xfrm>
            <a:off x="4632837" y="1688259"/>
            <a:ext cx="453980" cy="451948"/>
            <a:chOff x="-18645175" y="3334200"/>
            <a:chExt cx="307200" cy="305825"/>
          </a:xfrm>
        </p:grpSpPr>
        <p:sp>
          <p:nvSpPr>
            <p:cNvPr id="8228" name="Google Shape;8228;p8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84"/>
          <p:cNvGrpSpPr/>
          <p:nvPr/>
        </p:nvGrpSpPr>
        <p:grpSpPr>
          <a:xfrm>
            <a:off x="4633429" y="2242989"/>
            <a:ext cx="452798" cy="450507"/>
            <a:chOff x="-18645175" y="3708500"/>
            <a:chExt cx="306400" cy="304850"/>
          </a:xfrm>
        </p:grpSpPr>
        <p:sp>
          <p:nvSpPr>
            <p:cNvPr id="8234" name="Google Shape;8234;p8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84"/>
          <p:cNvGrpSpPr/>
          <p:nvPr/>
        </p:nvGrpSpPr>
        <p:grpSpPr>
          <a:xfrm>
            <a:off x="4631101" y="2795630"/>
            <a:ext cx="457453" cy="451763"/>
            <a:chOff x="-18647525" y="4082625"/>
            <a:chExt cx="309550" cy="305700"/>
          </a:xfrm>
        </p:grpSpPr>
        <p:sp>
          <p:nvSpPr>
            <p:cNvPr id="8242" name="Google Shape;8242;p8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84"/>
          <p:cNvGrpSpPr/>
          <p:nvPr/>
        </p:nvGrpSpPr>
        <p:grpSpPr>
          <a:xfrm>
            <a:off x="7441485" y="1689592"/>
            <a:ext cx="395755" cy="449288"/>
            <a:chOff x="-16775350" y="3309200"/>
            <a:chExt cx="267800" cy="304025"/>
          </a:xfrm>
        </p:grpSpPr>
        <p:sp>
          <p:nvSpPr>
            <p:cNvPr id="8247" name="Google Shape;8247;p8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84"/>
          <p:cNvGrpSpPr/>
          <p:nvPr/>
        </p:nvGrpSpPr>
        <p:grpSpPr>
          <a:xfrm>
            <a:off x="7441485" y="2241827"/>
            <a:ext cx="395755" cy="452835"/>
            <a:chOff x="-16775350" y="3683300"/>
            <a:chExt cx="267800" cy="306425"/>
          </a:xfrm>
        </p:grpSpPr>
        <p:sp>
          <p:nvSpPr>
            <p:cNvPr id="8251" name="Google Shape;8251;p8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84"/>
          <p:cNvGrpSpPr/>
          <p:nvPr/>
        </p:nvGrpSpPr>
        <p:grpSpPr>
          <a:xfrm>
            <a:off x="7413536" y="2796870"/>
            <a:ext cx="451653" cy="449288"/>
            <a:chOff x="-16794250" y="4058225"/>
            <a:chExt cx="305625" cy="304025"/>
          </a:xfrm>
        </p:grpSpPr>
        <p:sp>
          <p:nvSpPr>
            <p:cNvPr id="8255" name="Google Shape;8255;p8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4" name="Google Shape;8264;p84"/>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5" name="Google Shape;8265;p84"/>
          <p:cNvGrpSpPr/>
          <p:nvPr/>
        </p:nvGrpSpPr>
        <p:grpSpPr>
          <a:xfrm>
            <a:off x="2414953" y="1689573"/>
            <a:ext cx="457453" cy="449325"/>
            <a:chOff x="-20199150" y="3317850"/>
            <a:chExt cx="309550" cy="304050"/>
          </a:xfrm>
        </p:grpSpPr>
        <p:sp>
          <p:nvSpPr>
            <p:cNvPr id="8266" name="Google Shape;8266;p8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84"/>
          <p:cNvGrpSpPr/>
          <p:nvPr/>
        </p:nvGrpSpPr>
        <p:grpSpPr>
          <a:xfrm>
            <a:off x="2417281" y="2242861"/>
            <a:ext cx="452798" cy="450766"/>
            <a:chOff x="-20199150" y="3693150"/>
            <a:chExt cx="306400" cy="305025"/>
          </a:xfrm>
        </p:grpSpPr>
        <p:sp>
          <p:nvSpPr>
            <p:cNvPr id="8274" name="Google Shape;8274;p8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84"/>
          <p:cNvGrpSpPr/>
          <p:nvPr/>
        </p:nvGrpSpPr>
        <p:grpSpPr>
          <a:xfrm>
            <a:off x="2417854" y="2795687"/>
            <a:ext cx="451653" cy="451653"/>
            <a:chOff x="-20197575" y="4066875"/>
            <a:chExt cx="305625" cy="305625"/>
          </a:xfrm>
        </p:grpSpPr>
        <p:sp>
          <p:nvSpPr>
            <p:cNvPr id="8281" name="Google Shape;8281;p8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84"/>
          <p:cNvGrpSpPr/>
          <p:nvPr/>
        </p:nvGrpSpPr>
        <p:grpSpPr>
          <a:xfrm>
            <a:off x="5200071" y="1687520"/>
            <a:ext cx="449325" cy="453426"/>
            <a:chOff x="-18271050" y="3333200"/>
            <a:chExt cx="304050" cy="306825"/>
          </a:xfrm>
        </p:grpSpPr>
        <p:sp>
          <p:nvSpPr>
            <p:cNvPr id="8290" name="Google Shape;8290;p8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84"/>
          <p:cNvGrpSpPr/>
          <p:nvPr/>
        </p:nvGrpSpPr>
        <p:grpSpPr>
          <a:xfrm>
            <a:off x="5200644" y="2244171"/>
            <a:ext cx="448180" cy="448143"/>
            <a:chOff x="-18270275" y="3710875"/>
            <a:chExt cx="303275" cy="303250"/>
          </a:xfrm>
        </p:grpSpPr>
        <p:sp>
          <p:nvSpPr>
            <p:cNvPr id="8296" name="Google Shape;8296;p8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4"/>
          <p:cNvGrpSpPr/>
          <p:nvPr/>
        </p:nvGrpSpPr>
        <p:grpSpPr>
          <a:xfrm>
            <a:off x="5254196" y="2797422"/>
            <a:ext cx="341076" cy="448180"/>
            <a:chOff x="-18234025" y="4084200"/>
            <a:chExt cx="230800" cy="303275"/>
          </a:xfrm>
        </p:grpSpPr>
        <p:sp>
          <p:nvSpPr>
            <p:cNvPr id="8303" name="Google Shape;8303;p8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84"/>
          <p:cNvGrpSpPr/>
          <p:nvPr/>
        </p:nvGrpSpPr>
        <p:grpSpPr>
          <a:xfrm>
            <a:off x="2366751" y="3341641"/>
            <a:ext cx="449325" cy="450470"/>
            <a:chOff x="-16419350" y="3308400"/>
            <a:chExt cx="304050" cy="304825"/>
          </a:xfrm>
        </p:grpSpPr>
        <p:sp>
          <p:nvSpPr>
            <p:cNvPr id="8307" name="Google Shape;8307;p8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84"/>
          <p:cNvGrpSpPr/>
          <p:nvPr/>
        </p:nvGrpSpPr>
        <p:grpSpPr>
          <a:xfrm>
            <a:off x="4638306" y="3340423"/>
            <a:ext cx="395755" cy="452872"/>
            <a:chOff x="-16401225" y="3683275"/>
            <a:chExt cx="267800" cy="306450"/>
          </a:xfrm>
        </p:grpSpPr>
        <p:sp>
          <p:nvSpPr>
            <p:cNvPr id="8315" name="Google Shape;8315;p8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4"/>
          <p:cNvGrpSpPr/>
          <p:nvPr/>
        </p:nvGrpSpPr>
        <p:grpSpPr>
          <a:xfrm>
            <a:off x="8003755" y="2797062"/>
            <a:ext cx="450470" cy="448180"/>
            <a:chOff x="-16419350" y="4058200"/>
            <a:chExt cx="304825" cy="303275"/>
          </a:xfrm>
        </p:grpSpPr>
        <p:sp>
          <p:nvSpPr>
            <p:cNvPr id="8323" name="Google Shape;8323;p8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84"/>
          <p:cNvGrpSpPr/>
          <p:nvPr/>
        </p:nvGrpSpPr>
        <p:grpSpPr>
          <a:xfrm>
            <a:off x="4030643" y="3343080"/>
            <a:ext cx="450507" cy="447589"/>
            <a:chOff x="-15296200" y="3326900"/>
            <a:chExt cx="304850" cy="302875"/>
          </a:xfrm>
        </p:grpSpPr>
        <p:sp>
          <p:nvSpPr>
            <p:cNvPr id="8331" name="Google Shape;8331;p8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84"/>
          <p:cNvGrpSpPr/>
          <p:nvPr/>
        </p:nvGrpSpPr>
        <p:grpSpPr>
          <a:xfrm>
            <a:off x="2946296" y="1706881"/>
            <a:ext cx="486566" cy="414708"/>
            <a:chOff x="-19835275" y="3330250"/>
            <a:chExt cx="329250" cy="280625"/>
          </a:xfrm>
        </p:grpSpPr>
        <p:sp>
          <p:nvSpPr>
            <p:cNvPr id="8337" name="Google Shape;8337;p8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84"/>
          <p:cNvGrpSpPr/>
          <p:nvPr/>
        </p:nvGrpSpPr>
        <p:grpSpPr>
          <a:xfrm>
            <a:off x="2964325" y="2243470"/>
            <a:ext cx="450507" cy="449547"/>
            <a:chOff x="-19822675" y="3692750"/>
            <a:chExt cx="304850" cy="304200"/>
          </a:xfrm>
        </p:grpSpPr>
        <p:sp>
          <p:nvSpPr>
            <p:cNvPr id="8341" name="Google Shape;8341;p8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84"/>
          <p:cNvGrpSpPr/>
          <p:nvPr/>
        </p:nvGrpSpPr>
        <p:grpSpPr>
          <a:xfrm>
            <a:off x="2964916" y="2796278"/>
            <a:ext cx="449325" cy="450470"/>
            <a:chOff x="-19822675" y="4066875"/>
            <a:chExt cx="304050" cy="304825"/>
          </a:xfrm>
        </p:grpSpPr>
        <p:sp>
          <p:nvSpPr>
            <p:cNvPr id="8347" name="Google Shape;8347;p8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4"/>
          <p:cNvGrpSpPr/>
          <p:nvPr/>
        </p:nvGrpSpPr>
        <p:grpSpPr>
          <a:xfrm>
            <a:off x="5773985" y="1689571"/>
            <a:ext cx="399302" cy="449325"/>
            <a:chOff x="-17878825" y="3334400"/>
            <a:chExt cx="270200" cy="304050"/>
          </a:xfrm>
        </p:grpSpPr>
        <p:sp>
          <p:nvSpPr>
            <p:cNvPr id="8354" name="Google Shape;8354;p8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84"/>
          <p:cNvGrpSpPr/>
          <p:nvPr/>
        </p:nvGrpSpPr>
        <p:grpSpPr>
          <a:xfrm>
            <a:off x="5747809" y="2242416"/>
            <a:ext cx="451653" cy="451653"/>
            <a:chOff x="-17896150" y="3709300"/>
            <a:chExt cx="305625" cy="305625"/>
          </a:xfrm>
        </p:grpSpPr>
        <p:sp>
          <p:nvSpPr>
            <p:cNvPr id="8362" name="Google Shape;8362;p8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84"/>
          <p:cNvGrpSpPr/>
          <p:nvPr/>
        </p:nvGrpSpPr>
        <p:grpSpPr>
          <a:xfrm>
            <a:off x="5775740" y="2795686"/>
            <a:ext cx="395792" cy="451653"/>
            <a:chOff x="-17878025" y="4082625"/>
            <a:chExt cx="267825" cy="305625"/>
          </a:xfrm>
        </p:grpSpPr>
        <p:sp>
          <p:nvSpPr>
            <p:cNvPr id="8367" name="Google Shape;8367;p8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84"/>
          <p:cNvGrpSpPr/>
          <p:nvPr/>
        </p:nvGrpSpPr>
        <p:grpSpPr>
          <a:xfrm>
            <a:off x="2919632" y="3355015"/>
            <a:ext cx="450507" cy="423722"/>
            <a:chOff x="-16044450" y="3317850"/>
            <a:chExt cx="304850" cy="286725"/>
          </a:xfrm>
        </p:grpSpPr>
        <p:sp>
          <p:nvSpPr>
            <p:cNvPr id="8375" name="Google Shape;8375;p8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9" name="Google Shape;8379;p84"/>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0" name="Google Shape;8380;p84"/>
          <p:cNvGrpSpPr/>
          <p:nvPr/>
        </p:nvGrpSpPr>
        <p:grpSpPr>
          <a:xfrm>
            <a:off x="8042149" y="2243724"/>
            <a:ext cx="373662" cy="449030"/>
            <a:chOff x="-16018450" y="4058400"/>
            <a:chExt cx="252850" cy="303850"/>
          </a:xfrm>
        </p:grpSpPr>
        <p:sp>
          <p:nvSpPr>
            <p:cNvPr id="8381" name="Google Shape;8381;p8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5" name="Google Shape;8385;p84"/>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89"/>
        <p:cNvGrpSpPr/>
        <p:nvPr/>
      </p:nvGrpSpPr>
      <p:grpSpPr>
        <a:xfrm>
          <a:off x="0" y="0"/>
          <a:ext cx="0" cy="0"/>
          <a:chOff x="0" y="0"/>
          <a:chExt cx="0" cy="0"/>
        </a:xfrm>
      </p:grpSpPr>
      <p:sp>
        <p:nvSpPr>
          <p:cNvPr id="8390" name="Google Shape;8390;p8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391" name="Google Shape;8391;p85"/>
          <p:cNvGrpSpPr/>
          <p:nvPr/>
        </p:nvGrpSpPr>
        <p:grpSpPr>
          <a:xfrm>
            <a:off x="845901" y="1689241"/>
            <a:ext cx="442337" cy="419623"/>
            <a:chOff x="-6696925" y="3272575"/>
            <a:chExt cx="307200" cy="291425"/>
          </a:xfrm>
        </p:grpSpPr>
        <p:sp>
          <p:nvSpPr>
            <p:cNvPr id="8392" name="Google Shape;8392;p8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85"/>
          <p:cNvGrpSpPr/>
          <p:nvPr/>
        </p:nvGrpSpPr>
        <p:grpSpPr>
          <a:xfrm>
            <a:off x="845884" y="2204636"/>
            <a:ext cx="442373" cy="420775"/>
            <a:chOff x="-6690625" y="3631325"/>
            <a:chExt cx="307225" cy="292225"/>
          </a:xfrm>
        </p:grpSpPr>
        <p:sp>
          <p:nvSpPr>
            <p:cNvPr id="8395" name="Google Shape;8395;p8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85"/>
          <p:cNvGrpSpPr/>
          <p:nvPr/>
        </p:nvGrpSpPr>
        <p:grpSpPr>
          <a:xfrm>
            <a:off x="868005" y="2756972"/>
            <a:ext cx="421927" cy="419371"/>
            <a:chOff x="-6689825" y="3992050"/>
            <a:chExt cx="293025" cy="291250"/>
          </a:xfrm>
        </p:grpSpPr>
        <p:sp>
          <p:nvSpPr>
            <p:cNvPr id="8401" name="Google Shape;8401;p8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3" name="Google Shape;8413;p85"/>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4" name="Google Shape;8414;p85"/>
          <p:cNvGrpSpPr/>
          <p:nvPr/>
        </p:nvGrpSpPr>
        <p:grpSpPr>
          <a:xfrm>
            <a:off x="3551317" y="2205192"/>
            <a:ext cx="423043" cy="419659"/>
            <a:chOff x="-4837325" y="3612425"/>
            <a:chExt cx="293800" cy="291450"/>
          </a:xfrm>
        </p:grpSpPr>
        <p:sp>
          <p:nvSpPr>
            <p:cNvPr id="8415" name="Google Shape;8415;p8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85"/>
          <p:cNvGrpSpPr/>
          <p:nvPr/>
        </p:nvGrpSpPr>
        <p:grpSpPr>
          <a:xfrm>
            <a:off x="3564349" y="2756826"/>
            <a:ext cx="420775" cy="419659"/>
            <a:chOff x="-4837325" y="3971575"/>
            <a:chExt cx="292225" cy="291450"/>
          </a:xfrm>
        </p:grpSpPr>
        <p:sp>
          <p:nvSpPr>
            <p:cNvPr id="8419" name="Google Shape;8419;p8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85"/>
          <p:cNvGrpSpPr/>
          <p:nvPr/>
        </p:nvGrpSpPr>
        <p:grpSpPr>
          <a:xfrm>
            <a:off x="6256364" y="1714185"/>
            <a:ext cx="430998" cy="369730"/>
            <a:chOff x="-3037625" y="3254850"/>
            <a:chExt cx="299325" cy="256775"/>
          </a:xfrm>
        </p:grpSpPr>
        <p:sp>
          <p:nvSpPr>
            <p:cNvPr id="8426" name="Google Shape;8426;p8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85"/>
          <p:cNvGrpSpPr/>
          <p:nvPr/>
        </p:nvGrpSpPr>
        <p:grpSpPr>
          <a:xfrm>
            <a:off x="6260324" y="2204615"/>
            <a:ext cx="423079" cy="420811"/>
            <a:chOff x="-3031325" y="3597450"/>
            <a:chExt cx="293825" cy="292250"/>
          </a:xfrm>
        </p:grpSpPr>
        <p:sp>
          <p:nvSpPr>
            <p:cNvPr id="8431" name="Google Shape;8431;p8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85"/>
          <p:cNvGrpSpPr/>
          <p:nvPr/>
        </p:nvGrpSpPr>
        <p:grpSpPr>
          <a:xfrm>
            <a:off x="6272798" y="2781214"/>
            <a:ext cx="421927" cy="370882"/>
            <a:chOff x="-3030525" y="3973150"/>
            <a:chExt cx="293025" cy="257575"/>
          </a:xfrm>
        </p:grpSpPr>
        <p:sp>
          <p:nvSpPr>
            <p:cNvPr id="8436" name="Google Shape;8436;p8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85"/>
          <p:cNvGrpSpPr/>
          <p:nvPr/>
        </p:nvGrpSpPr>
        <p:grpSpPr>
          <a:xfrm>
            <a:off x="1374391" y="3369426"/>
            <a:ext cx="421927" cy="297195"/>
            <a:chOff x="-1199300" y="3279250"/>
            <a:chExt cx="293025" cy="206400"/>
          </a:xfrm>
        </p:grpSpPr>
        <p:sp>
          <p:nvSpPr>
            <p:cNvPr id="8439" name="Google Shape;8439;p8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5"/>
          <p:cNvGrpSpPr/>
          <p:nvPr/>
        </p:nvGrpSpPr>
        <p:grpSpPr>
          <a:xfrm>
            <a:off x="1381477" y="1688773"/>
            <a:ext cx="444605" cy="420559"/>
            <a:chOff x="-6338550" y="3272950"/>
            <a:chExt cx="308775" cy="292075"/>
          </a:xfrm>
        </p:grpSpPr>
        <p:sp>
          <p:nvSpPr>
            <p:cNvPr id="8444" name="Google Shape;8444;p8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85"/>
          <p:cNvGrpSpPr/>
          <p:nvPr/>
        </p:nvGrpSpPr>
        <p:grpSpPr>
          <a:xfrm>
            <a:off x="1392817" y="2205194"/>
            <a:ext cx="421927" cy="419659"/>
            <a:chOff x="-6329100" y="3632100"/>
            <a:chExt cx="293025" cy="291450"/>
          </a:xfrm>
        </p:grpSpPr>
        <p:sp>
          <p:nvSpPr>
            <p:cNvPr id="8448" name="Google Shape;8448;p8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85"/>
          <p:cNvGrpSpPr/>
          <p:nvPr/>
        </p:nvGrpSpPr>
        <p:grpSpPr>
          <a:xfrm>
            <a:off x="1405867" y="2756828"/>
            <a:ext cx="419623" cy="419659"/>
            <a:chOff x="-6329875" y="3992050"/>
            <a:chExt cx="291425" cy="291450"/>
          </a:xfrm>
        </p:grpSpPr>
        <p:sp>
          <p:nvSpPr>
            <p:cNvPr id="8452" name="Google Shape;8452;p8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85"/>
          <p:cNvGrpSpPr/>
          <p:nvPr/>
        </p:nvGrpSpPr>
        <p:grpSpPr>
          <a:xfrm>
            <a:off x="4092004" y="1687530"/>
            <a:ext cx="423079" cy="423043"/>
            <a:chOff x="-4478975" y="3251700"/>
            <a:chExt cx="293825" cy="293800"/>
          </a:xfrm>
        </p:grpSpPr>
        <p:sp>
          <p:nvSpPr>
            <p:cNvPr id="8457" name="Google Shape;8457;p8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85"/>
          <p:cNvGrpSpPr/>
          <p:nvPr/>
        </p:nvGrpSpPr>
        <p:grpSpPr>
          <a:xfrm>
            <a:off x="4092004" y="2205192"/>
            <a:ext cx="423079" cy="419659"/>
            <a:chOff x="-4475825" y="3612425"/>
            <a:chExt cx="293825" cy="291450"/>
          </a:xfrm>
        </p:grpSpPr>
        <p:sp>
          <p:nvSpPr>
            <p:cNvPr id="8461" name="Google Shape;8461;p8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85"/>
          <p:cNvGrpSpPr/>
          <p:nvPr/>
        </p:nvGrpSpPr>
        <p:grpSpPr>
          <a:xfrm>
            <a:off x="4101077" y="2756844"/>
            <a:ext cx="428730" cy="419623"/>
            <a:chOff x="-4480550" y="3970800"/>
            <a:chExt cx="297750" cy="291425"/>
          </a:xfrm>
        </p:grpSpPr>
        <p:sp>
          <p:nvSpPr>
            <p:cNvPr id="8465" name="Google Shape;8465;p8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5"/>
          <p:cNvGrpSpPr/>
          <p:nvPr/>
        </p:nvGrpSpPr>
        <p:grpSpPr>
          <a:xfrm>
            <a:off x="6804910" y="1689221"/>
            <a:ext cx="415123" cy="419659"/>
            <a:chOff x="-2668225" y="3239075"/>
            <a:chExt cx="288300" cy="291450"/>
          </a:xfrm>
        </p:grpSpPr>
        <p:sp>
          <p:nvSpPr>
            <p:cNvPr id="8468" name="Google Shape;8468;p8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5"/>
          <p:cNvGrpSpPr/>
          <p:nvPr/>
        </p:nvGrpSpPr>
        <p:grpSpPr>
          <a:xfrm>
            <a:off x="6802066" y="2205191"/>
            <a:ext cx="420811" cy="419659"/>
            <a:chOff x="-2671375" y="3597450"/>
            <a:chExt cx="292250" cy="291450"/>
          </a:xfrm>
        </p:grpSpPr>
        <p:sp>
          <p:nvSpPr>
            <p:cNvPr id="8474" name="Google Shape;8474;p8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85"/>
          <p:cNvGrpSpPr/>
          <p:nvPr/>
        </p:nvGrpSpPr>
        <p:grpSpPr>
          <a:xfrm>
            <a:off x="6812849" y="2755691"/>
            <a:ext cx="423043" cy="421927"/>
            <a:chOff x="-2670575" y="3956600"/>
            <a:chExt cx="293800" cy="293025"/>
          </a:xfrm>
        </p:grpSpPr>
        <p:sp>
          <p:nvSpPr>
            <p:cNvPr id="8477" name="Google Shape;8477;p8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85"/>
          <p:cNvGrpSpPr/>
          <p:nvPr/>
        </p:nvGrpSpPr>
        <p:grpSpPr>
          <a:xfrm>
            <a:off x="3070370" y="3311947"/>
            <a:ext cx="426462" cy="418363"/>
            <a:chOff x="-1183550" y="3586525"/>
            <a:chExt cx="296175" cy="290550"/>
          </a:xfrm>
        </p:grpSpPr>
        <p:sp>
          <p:nvSpPr>
            <p:cNvPr id="8482" name="Google Shape;8482;p8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85"/>
          <p:cNvGrpSpPr/>
          <p:nvPr/>
        </p:nvGrpSpPr>
        <p:grpSpPr>
          <a:xfrm>
            <a:off x="1933980" y="1689799"/>
            <a:ext cx="420811" cy="418507"/>
            <a:chOff x="-5971525" y="3273750"/>
            <a:chExt cx="292250" cy="290650"/>
          </a:xfrm>
        </p:grpSpPr>
        <p:sp>
          <p:nvSpPr>
            <p:cNvPr id="8492" name="Google Shape;8492;p8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85"/>
          <p:cNvGrpSpPr/>
          <p:nvPr/>
        </p:nvGrpSpPr>
        <p:grpSpPr>
          <a:xfrm>
            <a:off x="1928310" y="2203826"/>
            <a:ext cx="432150" cy="422395"/>
            <a:chOff x="-5974675" y="3632100"/>
            <a:chExt cx="300125" cy="293350"/>
          </a:xfrm>
        </p:grpSpPr>
        <p:sp>
          <p:nvSpPr>
            <p:cNvPr id="8495" name="Google Shape;8495;p8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85"/>
          <p:cNvGrpSpPr/>
          <p:nvPr/>
        </p:nvGrpSpPr>
        <p:grpSpPr>
          <a:xfrm>
            <a:off x="1958351" y="2755694"/>
            <a:ext cx="395865" cy="421927"/>
            <a:chOff x="-5971525" y="3990475"/>
            <a:chExt cx="274925" cy="293025"/>
          </a:xfrm>
        </p:grpSpPr>
        <p:sp>
          <p:nvSpPr>
            <p:cNvPr id="8499" name="Google Shape;8499;p8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85"/>
          <p:cNvGrpSpPr/>
          <p:nvPr/>
        </p:nvGrpSpPr>
        <p:grpSpPr>
          <a:xfrm>
            <a:off x="4631558" y="1689798"/>
            <a:ext cx="420775" cy="418507"/>
            <a:chOff x="-4118225" y="3253275"/>
            <a:chExt cx="292225" cy="290650"/>
          </a:xfrm>
        </p:grpSpPr>
        <p:sp>
          <p:nvSpPr>
            <p:cNvPr id="8504" name="Google Shape;8504;p8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5"/>
          <p:cNvGrpSpPr/>
          <p:nvPr/>
        </p:nvGrpSpPr>
        <p:grpSpPr>
          <a:xfrm>
            <a:off x="4682008" y="2204922"/>
            <a:ext cx="319874" cy="420199"/>
            <a:chOff x="-4082800" y="3612425"/>
            <a:chExt cx="222150" cy="291825"/>
          </a:xfrm>
        </p:grpSpPr>
        <p:sp>
          <p:nvSpPr>
            <p:cNvPr id="8507" name="Google Shape;8507;p8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85"/>
          <p:cNvGrpSpPr/>
          <p:nvPr/>
        </p:nvGrpSpPr>
        <p:grpSpPr>
          <a:xfrm>
            <a:off x="4643456" y="2769876"/>
            <a:ext cx="420775" cy="393561"/>
            <a:chOff x="-4118225" y="3990475"/>
            <a:chExt cx="292225" cy="273325"/>
          </a:xfrm>
        </p:grpSpPr>
        <p:sp>
          <p:nvSpPr>
            <p:cNvPr id="8511" name="Google Shape;8511;p8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85"/>
          <p:cNvGrpSpPr/>
          <p:nvPr/>
        </p:nvGrpSpPr>
        <p:grpSpPr>
          <a:xfrm>
            <a:off x="7354110" y="1688087"/>
            <a:ext cx="394713" cy="421927"/>
            <a:chOff x="-2312225" y="3238300"/>
            <a:chExt cx="274125" cy="293025"/>
          </a:xfrm>
        </p:grpSpPr>
        <p:sp>
          <p:nvSpPr>
            <p:cNvPr id="8516" name="Google Shape;8516;p8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85"/>
          <p:cNvGrpSpPr/>
          <p:nvPr/>
        </p:nvGrpSpPr>
        <p:grpSpPr>
          <a:xfrm>
            <a:off x="7341062" y="2153586"/>
            <a:ext cx="420811" cy="522864"/>
            <a:chOff x="-2310650" y="3525775"/>
            <a:chExt cx="292250" cy="363125"/>
          </a:xfrm>
        </p:grpSpPr>
        <p:sp>
          <p:nvSpPr>
            <p:cNvPr id="8519" name="Google Shape;8519;p8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85"/>
          <p:cNvGrpSpPr/>
          <p:nvPr/>
        </p:nvGrpSpPr>
        <p:grpSpPr>
          <a:xfrm>
            <a:off x="7351827" y="2756825"/>
            <a:ext cx="423079" cy="419659"/>
            <a:chOff x="-2310650" y="3958175"/>
            <a:chExt cx="293825" cy="291450"/>
          </a:xfrm>
        </p:grpSpPr>
        <p:sp>
          <p:nvSpPr>
            <p:cNvPr id="8524" name="Google Shape;8524;p8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85"/>
          <p:cNvGrpSpPr/>
          <p:nvPr/>
        </p:nvGrpSpPr>
        <p:grpSpPr>
          <a:xfrm>
            <a:off x="4718688" y="3308459"/>
            <a:ext cx="424159" cy="419659"/>
            <a:chOff x="-1182750" y="3962900"/>
            <a:chExt cx="294575" cy="291450"/>
          </a:xfrm>
        </p:grpSpPr>
        <p:sp>
          <p:nvSpPr>
            <p:cNvPr id="8527" name="Google Shape;8527;p8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5"/>
          <p:cNvGrpSpPr/>
          <p:nvPr/>
        </p:nvGrpSpPr>
        <p:grpSpPr>
          <a:xfrm>
            <a:off x="2471824" y="1689223"/>
            <a:ext cx="424195" cy="419659"/>
            <a:chOff x="-5611575" y="3272950"/>
            <a:chExt cx="294600" cy="291450"/>
          </a:xfrm>
        </p:grpSpPr>
        <p:sp>
          <p:nvSpPr>
            <p:cNvPr id="8535" name="Google Shape;8535;p8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85"/>
          <p:cNvGrpSpPr/>
          <p:nvPr/>
        </p:nvGrpSpPr>
        <p:grpSpPr>
          <a:xfrm>
            <a:off x="2471824" y="2205770"/>
            <a:ext cx="424195" cy="418507"/>
            <a:chOff x="-5613150" y="3632900"/>
            <a:chExt cx="294600" cy="290650"/>
          </a:xfrm>
        </p:grpSpPr>
        <p:sp>
          <p:nvSpPr>
            <p:cNvPr id="8541" name="Google Shape;8541;p8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85"/>
          <p:cNvGrpSpPr/>
          <p:nvPr/>
        </p:nvGrpSpPr>
        <p:grpSpPr>
          <a:xfrm>
            <a:off x="2483722" y="2756270"/>
            <a:ext cx="424195" cy="420775"/>
            <a:chOff x="-5613150" y="3991275"/>
            <a:chExt cx="294600" cy="292225"/>
          </a:xfrm>
        </p:grpSpPr>
        <p:sp>
          <p:nvSpPr>
            <p:cNvPr id="8544" name="Google Shape;8544;p8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85"/>
          <p:cNvGrpSpPr/>
          <p:nvPr/>
        </p:nvGrpSpPr>
        <p:grpSpPr>
          <a:xfrm>
            <a:off x="5155210" y="1689438"/>
            <a:ext cx="434634" cy="419227"/>
            <a:chOff x="-3768700" y="3253275"/>
            <a:chExt cx="301850" cy="291150"/>
          </a:xfrm>
        </p:grpSpPr>
        <p:sp>
          <p:nvSpPr>
            <p:cNvPr id="8554" name="Google Shape;8554;p8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85"/>
          <p:cNvGrpSpPr/>
          <p:nvPr/>
        </p:nvGrpSpPr>
        <p:grpSpPr>
          <a:xfrm>
            <a:off x="5159293" y="2217090"/>
            <a:ext cx="426462" cy="395865"/>
            <a:chOff x="-3808700" y="3628950"/>
            <a:chExt cx="296175" cy="274925"/>
          </a:xfrm>
        </p:grpSpPr>
        <p:sp>
          <p:nvSpPr>
            <p:cNvPr id="8558" name="Google Shape;8558;p8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85"/>
          <p:cNvGrpSpPr/>
          <p:nvPr/>
        </p:nvGrpSpPr>
        <p:grpSpPr>
          <a:xfrm>
            <a:off x="5224504" y="2756412"/>
            <a:ext cx="419443" cy="420487"/>
            <a:chOff x="-3771675" y="3971775"/>
            <a:chExt cx="291300" cy="292025"/>
          </a:xfrm>
        </p:grpSpPr>
        <p:sp>
          <p:nvSpPr>
            <p:cNvPr id="8562" name="Google Shape;8562;p8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85"/>
          <p:cNvGrpSpPr/>
          <p:nvPr/>
        </p:nvGrpSpPr>
        <p:grpSpPr>
          <a:xfrm>
            <a:off x="7885948" y="1716461"/>
            <a:ext cx="420271" cy="320774"/>
            <a:chOff x="-1951475" y="3273100"/>
            <a:chExt cx="291875" cy="222775"/>
          </a:xfrm>
        </p:grpSpPr>
        <p:sp>
          <p:nvSpPr>
            <p:cNvPr id="8568" name="Google Shape;8568;p8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5"/>
          <p:cNvGrpSpPr/>
          <p:nvPr/>
        </p:nvGrpSpPr>
        <p:grpSpPr>
          <a:xfrm>
            <a:off x="7883429" y="2205191"/>
            <a:ext cx="425310" cy="419659"/>
            <a:chOff x="-1951475" y="3597450"/>
            <a:chExt cx="295375" cy="291450"/>
          </a:xfrm>
        </p:grpSpPr>
        <p:sp>
          <p:nvSpPr>
            <p:cNvPr id="8572" name="Google Shape;8572;p8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85"/>
          <p:cNvGrpSpPr/>
          <p:nvPr/>
        </p:nvGrpSpPr>
        <p:grpSpPr>
          <a:xfrm>
            <a:off x="7885680" y="2756825"/>
            <a:ext cx="444605" cy="419659"/>
            <a:chOff x="-1960150" y="3956600"/>
            <a:chExt cx="308775" cy="291450"/>
          </a:xfrm>
        </p:grpSpPr>
        <p:sp>
          <p:nvSpPr>
            <p:cNvPr id="8577" name="Google Shape;8577;p8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5"/>
          <p:cNvGrpSpPr/>
          <p:nvPr/>
        </p:nvGrpSpPr>
        <p:grpSpPr>
          <a:xfrm>
            <a:off x="1939718" y="3307636"/>
            <a:ext cx="420775" cy="420775"/>
            <a:chOff x="-804700" y="3226500"/>
            <a:chExt cx="292225" cy="292225"/>
          </a:xfrm>
        </p:grpSpPr>
        <p:sp>
          <p:nvSpPr>
            <p:cNvPr id="8580" name="Google Shape;8580;p8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85"/>
          <p:cNvGrpSpPr/>
          <p:nvPr/>
        </p:nvGrpSpPr>
        <p:grpSpPr>
          <a:xfrm>
            <a:off x="3019809" y="1688647"/>
            <a:ext cx="420775" cy="420811"/>
            <a:chOff x="-5251625" y="3272950"/>
            <a:chExt cx="292225" cy="292250"/>
          </a:xfrm>
        </p:grpSpPr>
        <p:sp>
          <p:nvSpPr>
            <p:cNvPr id="8588" name="Google Shape;8588;p8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85"/>
          <p:cNvGrpSpPr/>
          <p:nvPr/>
        </p:nvGrpSpPr>
        <p:grpSpPr>
          <a:xfrm>
            <a:off x="3016407" y="2204348"/>
            <a:ext cx="427578" cy="421351"/>
            <a:chOff x="-5254775" y="3631325"/>
            <a:chExt cx="296950" cy="292625"/>
          </a:xfrm>
        </p:grpSpPr>
        <p:sp>
          <p:nvSpPr>
            <p:cNvPr id="8592" name="Google Shape;8592;p8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85"/>
          <p:cNvGrpSpPr/>
          <p:nvPr/>
        </p:nvGrpSpPr>
        <p:grpSpPr>
          <a:xfrm>
            <a:off x="3032265" y="2756270"/>
            <a:ext cx="419659" cy="420775"/>
            <a:chOff x="-5251625" y="3991275"/>
            <a:chExt cx="291450" cy="292225"/>
          </a:xfrm>
        </p:grpSpPr>
        <p:sp>
          <p:nvSpPr>
            <p:cNvPr id="8600" name="Google Shape;8600;p8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85"/>
          <p:cNvGrpSpPr/>
          <p:nvPr/>
        </p:nvGrpSpPr>
        <p:grpSpPr>
          <a:xfrm>
            <a:off x="5772848" y="1689240"/>
            <a:ext cx="319874" cy="419623"/>
            <a:chOff x="-3365275" y="3253275"/>
            <a:chExt cx="222150" cy="291425"/>
          </a:xfrm>
        </p:grpSpPr>
        <p:sp>
          <p:nvSpPr>
            <p:cNvPr id="8606" name="Google Shape;8606;p8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85"/>
          <p:cNvGrpSpPr/>
          <p:nvPr/>
        </p:nvGrpSpPr>
        <p:grpSpPr>
          <a:xfrm>
            <a:off x="5746786" y="2204058"/>
            <a:ext cx="371998" cy="421927"/>
            <a:chOff x="-3383375" y="3611625"/>
            <a:chExt cx="258350" cy="293025"/>
          </a:xfrm>
        </p:grpSpPr>
        <p:sp>
          <p:nvSpPr>
            <p:cNvPr id="8609" name="Google Shape;8609;p8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85"/>
          <p:cNvGrpSpPr/>
          <p:nvPr/>
        </p:nvGrpSpPr>
        <p:grpSpPr>
          <a:xfrm>
            <a:off x="5809135" y="2756826"/>
            <a:ext cx="271097" cy="419659"/>
            <a:chOff x="-3347950" y="3971575"/>
            <a:chExt cx="188275" cy="291450"/>
          </a:xfrm>
        </p:grpSpPr>
        <p:sp>
          <p:nvSpPr>
            <p:cNvPr id="8612" name="Google Shape;8612;p8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85"/>
          <p:cNvGrpSpPr/>
          <p:nvPr/>
        </p:nvGrpSpPr>
        <p:grpSpPr>
          <a:xfrm>
            <a:off x="858994" y="3307061"/>
            <a:ext cx="371998" cy="421927"/>
            <a:chOff x="-1575775" y="3238300"/>
            <a:chExt cx="258350" cy="293025"/>
          </a:xfrm>
        </p:grpSpPr>
        <p:sp>
          <p:nvSpPr>
            <p:cNvPr id="8616" name="Google Shape;8616;p8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85"/>
          <p:cNvGrpSpPr/>
          <p:nvPr/>
        </p:nvGrpSpPr>
        <p:grpSpPr>
          <a:xfrm>
            <a:off x="2503892" y="3309051"/>
            <a:ext cx="423079" cy="424159"/>
            <a:chOff x="-1591550" y="3597475"/>
            <a:chExt cx="293825" cy="294575"/>
          </a:xfrm>
        </p:grpSpPr>
        <p:sp>
          <p:nvSpPr>
            <p:cNvPr id="8622" name="Google Shape;8622;p8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85"/>
          <p:cNvGrpSpPr/>
          <p:nvPr/>
        </p:nvGrpSpPr>
        <p:grpSpPr>
          <a:xfrm>
            <a:off x="4153362" y="3318663"/>
            <a:ext cx="421927" cy="399248"/>
            <a:chOff x="-1592325" y="3957400"/>
            <a:chExt cx="293025" cy="277275"/>
          </a:xfrm>
        </p:grpSpPr>
        <p:sp>
          <p:nvSpPr>
            <p:cNvPr id="8626" name="Google Shape;8626;p8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85"/>
          <p:cNvGrpSpPr/>
          <p:nvPr/>
        </p:nvGrpSpPr>
        <p:grpSpPr>
          <a:xfrm>
            <a:off x="3640232" y="3310744"/>
            <a:ext cx="369730" cy="420775"/>
            <a:chOff x="-778700" y="3612425"/>
            <a:chExt cx="256775" cy="292225"/>
          </a:xfrm>
        </p:grpSpPr>
        <p:sp>
          <p:nvSpPr>
            <p:cNvPr id="8631" name="Google Shape;8631;p8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85"/>
          <p:cNvGrpSpPr/>
          <p:nvPr/>
        </p:nvGrpSpPr>
        <p:grpSpPr>
          <a:xfrm>
            <a:off x="6111733" y="3828305"/>
            <a:ext cx="340731" cy="387641"/>
            <a:chOff x="7728464" y="1561258"/>
            <a:chExt cx="349719" cy="397866"/>
          </a:xfrm>
        </p:grpSpPr>
        <p:sp>
          <p:nvSpPr>
            <p:cNvPr id="8638" name="Google Shape;8638;p8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85"/>
          <p:cNvGrpSpPr/>
          <p:nvPr/>
        </p:nvGrpSpPr>
        <p:grpSpPr>
          <a:xfrm>
            <a:off x="4034702" y="3828305"/>
            <a:ext cx="387681" cy="387641"/>
            <a:chOff x="5611350" y="1561258"/>
            <a:chExt cx="397907" cy="397866"/>
          </a:xfrm>
        </p:grpSpPr>
        <p:sp>
          <p:nvSpPr>
            <p:cNvPr id="8641" name="Google Shape;8641;p8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85"/>
          <p:cNvGrpSpPr/>
          <p:nvPr/>
        </p:nvGrpSpPr>
        <p:grpSpPr>
          <a:xfrm>
            <a:off x="4553987" y="3925571"/>
            <a:ext cx="387610" cy="193109"/>
            <a:chOff x="6140660" y="1661097"/>
            <a:chExt cx="397835" cy="198202"/>
          </a:xfrm>
        </p:grpSpPr>
        <p:sp>
          <p:nvSpPr>
            <p:cNvPr id="8646" name="Google Shape;8646;p8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85"/>
          <p:cNvGrpSpPr/>
          <p:nvPr/>
        </p:nvGrpSpPr>
        <p:grpSpPr>
          <a:xfrm>
            <a:off x="5073202" y="3828305"/>
            <a:ext cx="387681" cy="387641"/>
            <a:chOff x="6669907" y="1561258"/>
            <a:chExt cx="397907" cy="397866"/>
          </a:xfrm>
        </p:grpSpPr>
        <p:sp>
          <p:nvSpPr>
            <p:cNvPr id="8651" name="Google Shape;8651;p8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85"/>
          <p:cNvGrpSpPr/>
          <p:nvPr/>
        </p:nvGrpSpPr>
        <p:grpSpPr>
          <a:xfrm>
            <a:off x="5592488" y="3828305"/>
            <a:ext cx="387641" cy="387641"/>
            <a:chOff x="7199196" y="1561258"/>
            <a:chExt cx="397866" cy="397866"/>
          </a:xfrm>
        </p:grpSpPr>
        <p:sp>
          <p:nvSpPr>
            <p:cNvPr id="8657" name="Google Shape;8657;p8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5"/>
          <p:cNvGrpSpPr/>
          <p:nvPr/>
        </p:nvGrpSpPr>
        <p:grpSpPr>
          <a:xfrm>
            <a:off x="1958433" y="3885842"/>
            <a:ext cx="387681" cy="272572"/>
            <a:chOff x="3386036" y="1746339"/>
            <a:chExt cx="397907" cy="279762"/>
          </a:xfrm>
        </p:grpSpPr>
        <p:sp>
          <p:nvSpPr>
            <p:cNvPr id="8661" name="Google Shape;8661;p8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85"/>
          <p:cNvGrpSpPr/>
          <p:nvPr/>
        </p:nvGrpSpPr>
        <p:grpSpPr>
          <a:xfrm>
            <a:off x="2996130" y="3828288"/>
            <a:ext cx="387681" cy="387681"/>
            <a:chOff x="4417380" y="1687279"/>
            <a:chExt cx="397907" cy="397907"/>
          </a:xfrm>
        </p:grpSpPr>
        <p:sp>
          <p:nvSpPr>
            <p:cNvPr id="8664" name="Google Shape;8664;p8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85"/>
          <p:cNvGrpSpPr/>
          <p:nvPr/>
        </p:nvGrpSpPr>
        <p:grpSpPr>
          <a:xfrm>
            <a:off x="7942611" y="3308537"/>
            <a:ext cx="387661" cy="387661"/>
            <a:chOff x="2869999" y="1687279"/>
            <a:chExt cx="397887" cy="397887"/>
          </a:xfrm>
        </p:grpSpPr>
        <p:sp>
          <p:nvSpPr>
            <p:cNvPr id="8667" name="Google Shape;8667;p8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5"/>
          <p:cNvGrpSpPr/>
          <p:nvPr/>
        </p:nvGrpSpPr>
        <p:grpSpPr>
          <a:xfrm>
            <a:off x="2477718" y="3828664"/>
            <a:ext cx="386807" cy="386929"/>
            <a:chOff x="3902887" y="1687655"/>
            <a:chExt cx="397010" cy="397135"/>
          </a:xfrm>
        </p:grpSpPr>
        <p:sp>
          <p:nvSpPr>
            <p:cNvPr id="8670" name="Google Shape;8670;p8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5"/>
          <p:cNvGrpSpPr/>
          <p:nvPr/>
        </p:nvGrpSpPr>
        <p:grpSpPr>
          <a:xfrm>
            <a:off x="3515416" y="3828288"/>
            <a:ext cx="387681" cy="387681"/>
            <a:chOff x="4933458" y="1687279"/>
            <a:chExt cx="397907" cy="397907"/>
          </a:xfrm>
        </p:grpSpPr>
        <p:sp>
          <p:nvSpPr>
            <p:cNvPr id="8673" name="Google Shape;8673;p8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85"/>
          <p:cNvGrpSpPr/>
          <p:nvPr/>
        </p:nvGrpSpPr>
        <p:grpSpPr>
          <a:xfrm>
            <a:off x="6348367" y="3308537"/>
            <a:ext cx="387661" cy="387661"/>
            <a:chOff x="1379798" y="1723250"/>
            <a:chExt cx="397887" cy="397887"/>
          </a:xfrm>
        </p:grpSpPr>
        <p:sp>
          <p:nvSpPr>
            <p:cNvPr id="8676" name="Google Shape;8676;p8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85"/>
          <p:cNvGrpSpPr/>
          <p:nvPr/>
        </p:nvGrpSpPr>
        <p:grpSpPr>
          <a:xfrm>
            <a:off x="5286246" y="3308537"/>
            <a:ext cx="387681" cy="387661"/>
            <a:chOff x="266768" y="1721375"/>
            <a:chExt cx="397907" cy="397887"/>
          </a:xfrm>
        </p:grpSpPr>
        <p:sp>
          <p:nvSpPr>
            <p:cNvPr id="8681" name="Google Shape;8681;p8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85"/>
          <p:cNvGrpSpPr/>
          <p:nvPr/>
        </p:nvGrpSpPr>
        <p:grpSpPr>
          <a:xfrm>
            <a:off x="5817327" y="3308537"/>
            <a:ext cx="387641" cy="387661"/>
            <a:chOff x="864491" y="1723250"/>
            <a:chExt cx="397866" cy="397887"/>
          </a:xfrm>
        </p:grpSpPr>
        <p:sp>
          <p:nvSpPr>
            <p:cNvPr id="8684" name="Google Shape;8684;p8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7" name="Google Shape;8687;p85"/>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8" name="Google Shape;8688;p85"/>
          <p:cNvGrpSpPr/>
          <p:nvPr/>
        </p:nvGrpSpPr>
        <p:grpSpPr>
          <a:xfrm>
            <a:off x="7411672" y="3308924"/>
            <a:ext cx="387539" cy="386888"/>
            <a:chOff x="2408992" y="1722875"/>
            <a:chExt cx="397761" cy="397093"/>
          </a:xfrm>
        </p:grpSpPr>
        <p:sp>
          <p:nvSpPr>
            <p:cNvPr id="8689" name="Google Shape;8689;p8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94"/>
        <p:cNvGrpSpPr/>
        <p:nvPr/>
      </p:nvGrpSpPr>
      <p:grpSpPr>
        <a:xfrm>
          <a:off x="0" y="0"/>
          <a:ext cx="0" cy="0"/>
          <a:chOff x="0" y="0"/>
          <a:chExt cx="0" cy="0"/>
        </a:xfrm>
      </p:grpSpPr>
      <p:pic>
        <p:nvPicPr>
          <p:cNvPr id="8695" name="Google Shape;8695;p8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3" name="Title 2">
            <a:extLst>
              <a:ext uri="{FF2B5EF4-FFF2-40B4-BE49-F238E27FC236}">
                <a16:creationId xmlns:a16="http://schemas.microsoft.com/office/drawing/2014/main" id="{2C2AADF6-15D8-3CD9-3FBB-2A5052AF67B5}"/>
              </a:ext>
            </a:extLst>
          </p:cNvPr>
          <p:cNvSpPr>
            <a:spLocks noGrp="1"/>
          </p:cNvSpPr>
          <p:nvPr>
            <p:ph type="title" idx="2"/>
          </p:nvPr>
        </p:nvSpPr>
        <p:spPr/>
        <p:txBody>
          <a:bodyPr/>
          <a:lstStyle/>
          <a:p>
            <a:endParaRPr lang="zh-CN" altLang="en-US"/>
          </a:p>
        </p:txBody>
      </p:sp>
      <p:sp>
        <p:nvSpPr>
          <p:cNvPr id="5" name="Subtitle 4">
            <a:extLst>
              <a:ext uri="{FF2B5EF4-FFF2-40B4-BE49-F238E27FC236}">
                <a16:creationId xmlns:a16="http://schemas.microsoft.com/office/drawing/2014/main" id="{CC5EF116-2CEC-AC53-3E0B-7EA9A3FD96ED}"/>
              </a:ext>
            </a:extLst>
          </p:cNvPr>
          <p:cNvSpPr>
            <a:spLocks noGrp="1"/>
          </p:cNvSpPr>
          <p:nvPr>
            <p:ph type="subTitle" idx="1"/>
          </p:nvPr>
        </p:nvSpPr>
        <p:spPr/>
        <p:txBody>
          <a:bodyPr/>
          <a:lstStyle/>
          <a:p>
            <a:endParaRPr lang="zh-CN" altLang="en-US"/>
          </a:p>
        </p:txBody>
      </p:sp>
      <p:sp>
        <p:nvSpPr>
          <p:cNvPr id="7" name="Title 6">
            <a:extLst>
              <a:ext uri="{FF2B5EF4-FFF2-40B4-BE49-F238E27FC236}">
                <a16:creationId xmlns:a16="http://schemas.microsoft.com/office/drawing/2014/main" id="{76C3F9BC-3BA1-628F-F2B5-C0B62DDDE5A6}"/>
              </a:ext>
            </a:extLst>
          </p:cNvPr>
          <p:cNvSpPr>
            <a:spLocks noGrp="1"/>
          </p:cNvSpPr>
          <p:nvPr>
            <p:ph type="title" idx="3"/>
          </p:nvPr>
        </p:nvSpPr>
        <p:spPr/>
        <p:txBody>
          <a:bodyPr/>
          <a:lstStyle/>
          <a:p>
            <a:endParaRPr lang="zh-CN" altLang="en-US"/>
          </a:p>
        </p:txBody>
      </p:sp>
      <p:sp>
        <p:nvSpPr>
          <p:cNvPr id="9" name="Subtitle 8">
            <a:extLst>
              <a:ext uri="{FF2B5EF4-FFF2-40B4-BE49-F238E27FC236}">
                <a16:creationId xmlns:a16="http://schemas.microsoft.com/office/drawing/2014/main" id="{232447FB-EF97-DF15-0418-17021345D75F}"/>
              </a:ext>
            </a:extLst>
          </p:cNvPr>
          <p:cNvSpPr>
            <a:spLocks noGrp="1"/>
          </p:cNvSpPr>
          <p:nvPr>
            <p:ph type="subTitle" idx="4"/>
          </p:nvPr>
        </p:nvSpPr>
        <p:spPr/>
        <p:txBody>
          <a:bodyPr/>
          <a:lstStyle/>
          <a:p>
            <a:endParaRPr lang="zh-CN" altLang="en-US"/>
          </a:p>
        </p:txBody>
      </p:sp>
      <p:pic>
        <p:nvPicPr>
          <p:cNvPr id="11" name="Picture 10" descr="A picture containing text, screenshot, line, plot&#10;&#10;Description automatically generated">
            <a:extLst>
              <a:ext uri="{FF2B5EF4-FFF2-40B4-BE49-F238E27FC236}">
                <a16:creationId xmlns:a16="http://schemas.microsoft.com/office/drawing/2014/main" id="{0C20C195-4277-D5A1-B574-B1D4B4F7ECDE}"/>
              </a:ext>
            </a:extLst>
          </p:cNvPr>
          <p:cNvPicPr>
            <a:picLocks noChangeAspect="1"/>
          </p:cNvPicPr>
          <p:nvPr/>
        </p:nvPicPr>
        <p:blipFill>
          <a:blip r:embed="rId3"/>
          <a:stretch>
            <a:fillRect/>
          </a:stretch>
        </p:blipFill>
        <p:spPr>
          <a:xfrm>
            <a:off x="133344" y="1596648"/>
            <a:ext cx="4438682" cy="2247916"/>
          </a:xfrm>
          <a:prstGeom prst="rect">
            <a:avLst/>
          </a:prstGeom>
        </p:spPr>
      </p:pic>
      <p:pic>
        <p:nvPicPr>
          <p:cNvPr id="13" name="Picture 12" descr="A picture containing text, screenshot, diagram, line&#10;&#10;Description automatically generated">
            <a:extLst>
              <a:ext uri="{FF2B5EF4-FFF2-40B4-BE49-F238E27FC236}">
                <a16:creationId xmlns:a16="http://schemas.microsoft.com/office/drawing/2014/main" id="{65107959-0F31-7CB5-69CE-7C072BC328E6}"/>
              </a:ext>
            </a:extLst>
          </p:cNvPr>
          <p:cNvPicPr>
            <a:picLocks noChangeAspect="1"/>
          </p:cNvPicPr>
          <p:nvPr/>
        </p:nvPicPr>
        <p:blipFill>
          <a:blip r:embed="rId4"/>
          <a:stretch>
            <a:fillRect/>
          </a:stretch>
        </p:blipFill>
        <p:spPr>
          <a:xfrm>
            <a:off x="4703281" y="664912"/>
            <a:ext cx="4052917" cy="4043392"/>
          </a:xfrm>
          <a:prstGeom prst="rect">
            <a:avLst/>
          </a:prstGeom>
        </p:spPr>
      </p:pic>
    </p:spTree>
    <p:extLst>
      <p:ext uri="{BB962C8B-B14F-4D97-AF65-F5344CB8AC3E}">
        <p14:creationId xmlns:p14="http://schemas.microsoft.com/office/powerpoint/2010/main" val="1987483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40" name="Google Shape;440;p40"/>
          <p:cNvSpPr/>
          <p:nvPr/>
        </p:nvSpPr>
        <p:spPr>
          <a:xfrm flipH="1">
            <a:off x="-114300" y="4591050"/>
            <a:ext cx="9372600" cy="1104900"/>
          </a:xfrm>
          <a:prstGeom prst="wave">
            <a:avLst>
              <a:gd name="adj1" fmla="val 125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descr="A picture containing screenshot, text, line&#10;&#10;Description automatically generated">
            <a:extLst>
              <a:ext uri="{FF2B5EF4-FFF2-40B4-BE49-F238E27FC236}">
                <a16:creationId xmlns:a16="http://schemas.microsoft.com/office/drawing/2014/main" id="{1647B950-6BFE-8E1C-A3E7-3C1C53A51F1D}"/>
              </a:ext>
            </a:extLst>
          </p:cNvPr>
          <p:cNvPicPr>
            <a:picLocks noChangeAspect="1"/>
          </p:cNvPicPr>
          <p:nvPr/>
        </p:nvPicPr>
        <p:blipFill>
          <a:blip r:embed="rId3"/>
          <a:stretch>
            <a:fillRect/>
          </a:stretch>
        </p:blipFill>
        <p:spPr>
          <a:xfrm>
            <a:off x="739280" y="1240402"/>
            <a:ext cx="4029104" cy="2109803"/>
          </a:xfrm>
          <a:prstGeom prst="rect">
            <a:avLst/>
          </a:prstGeom>
        </p:spPr>
      </p:pic>
      <p:pic>
        <p:nvPicPr>
          <p:cNvPr id="9" name="Picture 8" descr="A screenshot of a graph&#10;&#10;Description automatically generated with low confidence">
            <a:extLst>
              <a:ext uri="{FF2B5EF4-FFF2-40B4-BE49-F238E27FC236}">
                <a16:creationId xmlns:a16="http://schemas.microsoft.com/office/drawing/2014/main" id="{DC731C34-F9B0-AFE6-B714-DEEA2553DD70}"/>
              </a:ext>
            </a:extLst>
          </p:cNvPr>
          <p:cNvPicPr>
            <a:picLocks noChangeAspect="1"/>
          </p:cNvPicPr>
          <p:nvPr/>
        </p:nvPicPr>
        <p:blipFill>
          <a:blip r:embed="rId4"/>
          <a:stretch>
            <a:fillRect/>
          </a:stretch>
        </p:blipFill>
        <p:spPr>
          <a:xfrm>
            <a:off x="5293065" y="320333"/>
            <a:ext cx="3536957" cy="4270717"/>
          </a:xfrm>
          <a:prstGeom prst="rect">
            <a:avLst/>
          </a:prstGeom>
        </p:spPr>
      </p:pic>
    </p:spTree>
    <p:extLst>
      <p:ext uri="{BB962C8B-B14F-4D97-AF65-F5344CB8AC3E}">
        <p14:creationId xmlns:p14="http://schemas.microsoft.com/office/powerpoint/2010/main" val="1397053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64" name="Google Shape;664;p51"/>
          <p:cNvSpPr txBox="1">
            <a:spLocks noGrp="1"/>
          </p:cNvSpPr>
          <p:nvPr>
            <p:ph type="title"/>
          </p:nvPr>
        </p:nvSpPr>
        <p:spPr>
          <a:xfrm>
            <a:off x="-522918" y="0"/>
            <a:ext cx="7944900" cy="572700"/>
          </a:xfrm>
          <a:prstGeom prst="rect">
            <a:avLst/>
          </a:prstGeom>
        </p:spPr>
        <p:txBody>
          <a:bodyPr spcFirstLastPara="1" wrap="square" lIns="91425" tIns="91425" rIns="91425" bIns="91425" anchor="t" anchorCtr="0">
            <a:noAutofit/>
          </a:bodyPr>
          <a:lstStyle/>
          <a:p>
            <a:pPr marL="6350" lvl="0" algn="ctr" rtl="0">
              <a:spcBef>
                <a:spcPts val="0"/>
              </a:spcBef>
              <a:spcAft>
                <a:spcPts val="0"/>
              </a:spcAft>
              <a:buSzPts val="3500"/>
            </a:pPr>
            <a:r>
              <a:rPr lang="en-US" altLang="zh-CN" b="1" i="0" dirty="0">
                <a:effectLst/>
                <a:latin typeface="Söhne"/>
              </a:rPr>
              <a:t>Feature Engineering Summary 1</a:t>
            </a:r>
            <a:endParaRPr lang="en-US" dirty="0"/>
          </a:p>
        </p:txBody>
      </p:sp>
      <p:sp>
        <p:nvSpPr>
          <p:cNvPr id="15" name="TextBox 14">
            <a:extLst>
              <a:ext uri="{FF2B5EF4-FFF2-40B4-BE49-F238E27FC236}">
                <a16:creationId xmlns:a16="http://schemas.microsoft.com/office/drawing/2014/main" id="{F3C34E24-AEDD-795A-0A10-40422F7D0788}"/>
              </a:ext>
            </a:extLst>
          </p:cNvPr>
          <p:cNvSpPr txBox="1"/>
          <p:nvPr/>
        </p:nvSpPr>
        <p:spPr>
          <a:xfrm>
            <a:off x="513020" y="719162"/>
            <a:ext cx="7472031" cy="3539430"/>
          </a:xfrm>
          <a:prstGeom prst="rect">
            <a:avLst/>
          </a:prstGeom>
          <a:noFill/>
        </p:spPr>
        <p:txBody>
          <a:bodyPr wrap="square">
            <a:spAutoFit/>
          </a:bodyPr>
          <a:lstStyle/>
          <a:p>
            <a:pPr algn="l">
              <a:buFont typeface="+mj-lt"/>
              <a:buAutoNum type="arabicPeriod"/>
            </a:pPr>
            <a:r>
              <a:rPr lang="en-US" altLang="zh-CN" b="1" i="0" dirty="0" err="1">
                <a:solidFill>
                  <a:schemeClr val="tx1"/>
                </a:solidFill>
                <a:effectLst/>
                <a:latin typeface="Söhne"/>
              </a:rPr>
              <a:t>Statewise</a:t>
            </a:r>
            <a:r>
              <a:rPr lang="en-US" altLang="zh-CN" b="1" i="0" dirty="0">
                <a:solidFill>
                  <a:schemeClr val="tx1"/>
                </a:solidFill>
                <a:effectLst/>
                <a:latin typeface="Söhne"/>
              </a:rPr>
              <a:t> Average Discharge</a:t>
            </a:r>
          </a:p>
          <a:p>
            <a:pPr marL="742950" lvl="1" indent="-285750" algn="l">
              <a:buFont typeface="+mj-lt"/>
              <a:buAutoNum type="arabicPeriod"/>
            </a:pPr>
            <a:r>
              <a:rPr lang="en-US" altLang="zh-CN" b="0" i="0" dirty="0">
                <a:solidFill>
                  <a:srgbClr val="374151"/>
                </a:solidFill>
                <a:effectLst/>
                <a:latin typeface="Söhne"/>
              </a:rPr>
              <a:t>Reflects general hospital discharge rates per state</a:t>
            </a:r>
          </a:p>
          <a:p>
            <a:pPr marL="742950" lvl="1" indent="-285750" algn="l">
              <a:buFont typeface="+mj-lt"/>
              <a:buAutoNum type="arabicPeriod"/>
            </a:pPr>
            <a:r>
              <a:rPr lang="en-US" altLang="zh-CN" b="0" i="0" dirty="0">
                <a:solidFill>
                  <a:srgbClr val="374151"/>
                </a:solidFill>
                <a:effectLst/>
                <a:latin typeface="Söhne"/>
              </a:rPr>
              <a:t>Not a benchmark as discharge rates can be affected by external factors</a:t>
            </a:r>
          </a:p>
          <a:p>
            <a:pPr algn="l">
              <a:buFont typeface="+mj-lt"/>
              <a:buAutoNum type="arabicPeriod"/>
            </a:pPr>
            <a:r>
              <a:rPr lang="en-US" altLang="zh-CN" b="1" i="0" dirty="0">
                <a:solidFill>
                  <a:schemeClr val="tx1"/>
                </a:solidFill>
                <a:effectLst/>
                <a:latin typeface="Söhne"/>
              </a:rPr>
              <a:t>DRG Average Medicare Payment</a:t>
            </a:r>
          </a:p>
          <a:p>
            <a:pPr marL="742950" lvl="1" indent="-285750" algn="l">
              <a:buFont typeface="+mj-lt"/>
              <a:buAutoNum type="arabicPeriod"/>
            </a:pPr>
            <a:r>
              <a:rPr lang="en-US" altLang="zh-CN" b="0" i="0" dirty="0">
                <a:solidFill>
                  <a:srgbClr val="374151"/>
                </a:solidFill>
                <a:effectLst/>
                <a:latin typeface="Söhne"/>
              </a:rPr>
              <a:t>Reflects the costliness of each DRG from Medicare's perspective</a:t>
            </a:r>
          </a:p>
          <a:p>
            <a:pPr marL="742950" lvl="1" indent="-285750" algn="l">
              <a:buFont typeface="+mj-lt"/>
              <a:buAutoNum type="arabicPeriod"/>
            </a:pPr>
            <a:r>
              <a:rPr lang="en-US" altLang="zh-CN" b="0" i="0" dirty="0">
                <a:solidFill>
                  <a:srgbClr val="374151"/>
                </a:solidFill>
                <a:effectLst/>
                <a:latin typeface="Söhne"/>
              </a:rPr>
              <a:t>Not a benchmark as it doesn't consider individual provider costs or patient outcomes</a:t>
            </a:r>
          </a:p>
          <a:p>
            <a:pPr algn="l">
              <a:buFont typeface="+mj-lt"/>
              <a:buAutoNum type="arabicPeriod"/>
            </a:pPr>
            <a:r>
              <a:rPr lang="en-US" altLang="zh-CN" b="1" i="0" dirty="0" err="1">
                <a:solidFill>
                  <a:schemeClr val="tx1"/>
                </a:solidFill>
                <a:effectLst/>
                <a:latin typeface="Söhne"/>
              </a:rPr>
              <a:t>Citywise</a:t>
            </a:r>
            <a:r>
              <a:rPr lang="en-US" altLang="zh-CN" b="1" i="0" dirty="0">
                <a:solidFill>
                  <a:schemeClr val="tx1"/>
                </a:solidFill>
                <a:effectLst/>
                <a:latin typeface="Söhne"/>
              </a:rPr>
              <a:t> Average Total Payments</a:t>
            </a:r>
          </a:p>
          <a:p>
            <a:pPr marL="742950" lvl="1" indent="-285750" algn="l">
              <a:buFont typeface="+mj-lt"/>
              <a:buAutoNum type="arabicPeriod"/>
            </a:pPr>
            <a:r>
              <a:rPr lang="en-US" altLang="zh-CN" b="0" i="0" dirty="0">
                <a:solidFill>
                  <a:srgbClr val="374151"/>
                </a:solidFill>
                <a:effectLst/>
                <a:latin typeface="Söhne"/>
              </a:rPr>
              <a:t>Shows the average cost of healthcare in each city</a:t>
            </a:r>
          </a:p>
          <a:p>
            <a:pPr marL="742950" lvl="1" indent="-285750" algn="l">
              <a:buFont typeface="+mj-lt"/>
              <a:buAutoNum type="arabicPeriod"/>
            </a:pPr>
            <a:r>
              <a:rPr lang="en-US" altLang="zh-CN" b="0" i="0" dirty="0">
                <a:solidFill>
                  <a:srgbClr val="374151"/>
                </a:solidFill>
                <a:effectLst/>
                <a:latin typeface="Söhne"/>
              </a:rPr>
              <a:t>Not a benchmark as prices can fluctuate due to factors like location and patient demographics</a:t>
            </a:r>
          </a:p>
          <a:p>
            <a:pPr algn="l">
              <a:buFont typeface="+mj-lt"/>
              <a:buAutoNum type="arabicPeriod"/>
            </a:pPr>
            <a:r>
              <a:rPr lang="en-US" altLang="zh-CN" b="1" i="0" dirty="0">
                <a:solidFill>
                  <a:schemeClr val="tx1"/>
                </a:solidFill>
                <a:effectLst/>
                <a:latin typeface="Söhne"/>
              </a:rPr>
              <a:t>Provider Payment Difference</a:t>
            </a:r>
          </a:p>
          <a:p>
            <a:pPr marL="742950" lvl="1" indent="-285750" algn="l">
              <a:buFont typeface="+mj-lt"/>
              <a:buAutoNum type="arabicPeriod"/>
            </a:pPr>
            <a:r>
              <a:rPr lang="en-US" altLang="zh-CN" b="0" i="0" dirty="0">
                <a:solidFill>
                  <a:srgbClr val="374151"/>
                </a:solidFill>
                <a:effectLst/>
                <a:latin typeface="Söhne"/>
              </a:rPr>
              <a:t>Indicates whether a provider's charges are above the state average</a:t>
            </a:r>
          </a:p>
          <a:p>
            <a:pPr marL="742950" lvl="1" indent="-285750" algn="l">
              <a:buFont typeface="+mj-lt"/>
              <a:buAutoNum type="arabicPeriod"/>
            </a:pPr>
            <a:r>
              <a:rPr lang="en-US" altLang="zh-CN" b="0" i="0" dirty="0">
                <a:solidFill>
                  <a:srgbClr val="374151"/>
                </a:solidFill>
                <a:effectLst/>
                <a:latin typeface="Söhne"/>
              </a:rPr>
              <a:t>Not a benchmark as higher costs could reflect higher quality care or more complex cases</a:t>
            </a:r>
          </a:p>
          <a:p>
            <a:pPr algn="l">
              <a:buFont typeface="+mj-lt"/>
              <a:buAutoNum type="arabicPeriod"/>
            </a:pPr>
            <a:r>
              <a:rPr lang="en-US" altLang="zh-CN" b="1" i="0" dirty="0">
                <a:solidFill>
                  <a:schemeClr val="tx1"/>
                </a:solidFill>
                <a:effectLst/>
                <a:latin typeface="Söhne"/>
              </a:rPr>
              <a:t>DRG Payment Ratio</a:t>
            </a:r>
          </a:p>
          <a:p>
            <a:pPr marL="742950" lvl="1" indent="-285750" algn="l">
              <a:buFont typeface="+mj-lt"/>
              <a:buAutoNum type="arabicPeriod"/>
            </a:pPr>
            <a:r>
              <a:rPr lang="en-US" altLang="zh-CN" b="0" i="0" dirty="0">
                <a:solidFill>
                  <a:srgbClr val="374151"/>
                </a:solidFill>
                <a:effectLst/>
                <a:latin typeface="Söhne"/>
              </a:rPr>
              <a:t>Shows if a provider charges more for a DRG than the average</a:t>
            </a:r>
          </a:p>
          <a:p>
            <a:pPr marL="742950" lvl="1" indent="-285750" algn="l">
              <a:buFont typeface="+mj-lt"/>
              <a:buAutoNum type="arabicPeriod"/>
            </a:pPr>
            <a:r>
              <a:rPr lang="en-US" altLang="zh-CN" b="0" i="0" dirty="0">
                <a:solidFill>
                  <a:srgbClr val="374151"/>
                </a:solidFill>
                <a:effectLst/>
                <a:latin typeface="Söhne"/>
              </a:rPr>
              <a:t>Not a benchmark because a higher ratio could be due to treating more complex cases</a:t>
            </a:r>
          </a:p>
        </p:txBody>
      </p:sp>
    </p:spTree>
    <p:extLst>
      <p:ext uri="{BB962C8B-B14F-4D97-AF65-F5344CB8AC3E}">
        <p14:creationId xmlns:p14="http://schemas.microsoft.com/office/powerpoint/2010/main" val="2714482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64" name="Google Shape;664;p51"/>
          <p:cNvSpPr txBox="1">
            <a:spLocks noGrp="1"/>
          </p:cNvSpPr>
          <p:nvPr>
            <p:ph type="title"/>
          </p:nvPr>
        </p:nvSpPr>
        <p:spPr>
          <a:xfrm>
            <a:off x="-522918" y="0"/>
            <a:ext cx="7944900" cy="572700"/>
          </a:xfrm>
          <a:prstGeom prst="rect">
            <a:avLst/>
          </a:prstGeom>
        </p:spPr>
        <p:txBody>
          <a:bodyPr spcFirstLastPara="1" wrap="square" lIns="91425" tIns="91425" rIns="91425" bIns="91425" anchor="t" anchorCtr="0">
            <a:noAutofit/>
          </a:bodyPr>
          <a:lstStyle/>
          <a:p>
            <a:pPr marL="6350" lvl="0" algn="ctr" rtl="0">
              <a:spcBef>
                <a:spcPts val="0"/>
              </a:spcBef>
              <a:spcAft>
                <a:spcPts val="0"/>
              </a:spcAft>
              <a:buSzPts val="3500"/>
            </a:pPr>
            <a:r>
              <a:rPr lang="en-US" altLang="zh-CN" b="1" i="0" dirty="0">
                <a:effectLst/>
                <a:latin typeface="Söhne"/>
              </a:rPr>
              <a:t>Feature Engineering Summary 2</a:t>
            </a:r>
            <a:endParaRPr lang="en-US" dirty="0"/>
          </a:p>
        </p:txBody>
      </p:sp>
      <p:sp>
        <p:nvSpPr>
          <p:cNvPr id="8" name="TextBox 7">
            <a:extLst>
              <a:ext uri="{FF2B5EF4-FFF2-40B4-BE49-F238E27FC236}">
                <a16:creationId xmlns:a16="http://schemas.microsoft.com/office/drawing/2014/main" id="{6C14197B-AEBF-FE3B-7DDF-5B76994664A6}"/>
              </a:ext>
            </a:extLst>
          </p:cNvPr>
          <p:cNvSpPr txBox="1"/>
          <p:nvPr/>
        </p:nvSpPr>
        <p:spPr>
          <a:xfrm>
            <a:off x="513020" y="719162"/>
            <a:ext cx="7472031" cy="4185761"/>
          </a:xfrm>
          <a:prstGeom prst="rect">
            <a:avLst/>
          </a:prstGeom>
          <a:noFill/>
        </p:spPr>
        <p:txBody>
          <a:bodyPr wrap="square">
            <a:spAutoFit/>
          </a:bodyPr>
          <a:lstStyle/>
          <a:p>
            <a:pPr algn="l">
              <a:buFont typeface="+mj-lt"/>
              <a:buAutoNum type="arabicPeriod" startAt="6"/>
            </a:pPr>
            <a:r>
              <a:rPr lang="en-US" altLang="zh-CN" b="1" i="0" dirty="0">
                <a:solidFill>
                  <a:schemeClr val="tx1"/>
                </a:solidFill>
                <a:effectLst/>
                <a:latin typeface="Söhne"/>
              </a:rPr>
              <a:t>DRG Count in State</a:t>
            </a:r>
          </a:p>
          <a:p>
            <a:pPr marL="457200" lvl="1" algn="l"/>
            <a:r>
              <a:rPr lang="en-US" altLang="zh-CN" b="0" i="0" dirty="0">
                <a:solidFill>
                  <a:srgbClr val="374151"/>
                </a:solidFill>
                <a:effectLst/>
                <a:latin typeface="Söhne"/>
              </a:rPr>
              <a:t>1. Represents the number of times a DRG occurs in each state</a:t>
            </a:r>
          </a:p>
          <a:p>
            <a:pPr marL="457200" lvl="1" algn="l"/>
            <a:r>
              <a:rPr lang="en-US" altLang="zh-CN" b="0" i="0" dirty="0">
                <a:solidFill>
                  <a:srgbClr val="374151"/>
                </a:solidFill>
                <a:effectLst/>
                <a:latin typeface="Söhne"/>
              </a:rPr>
              <a:t>2. Not a benchmark, but provides insight into the prevalence of specific procedures</a:t>
            </a:r>
          </a:p>
          <a:p>
            <a:pPr algn="l">
              <a:buFont typeface="+mj-lt"/>
              <a:buAutoNum type="arabicPeriod" startAt="6"/>
            </a:pPr>
            <a:r>
              <a:rPr lang="en-US" altLang="zh-CN" b="1" i="0" dirty="0" err="1">
                <a:solidFill>
                  <a:schemeClr val="tx1"/>
                </a:solidFill>
                <a:effectLst/>
                <a:latin typeface="Söhne"/>
              </a:rPr>
              <a:t>Citywise</a:t>
            </a:r>
            <a:r>
              <a:rPr lang="en-US" altLang="zh-CN" b="1" i="0" dirty="0">
                <a:solidFill>
                  <a:schemeClr val="tx1"/>
                </a:solidFill>
                <a:effectLst/>
                <a:latin typeface="Söhne"/>
              </a:rPr>
              <a:t> Average Medicare Payment</a:t>
            </a:r>
          </a:p>
          <a:p>
            <a:pPr marL="457200" lvl="1" algn="l"/>
            <a:r>
              <a:rPr lang="en-US" altLang="zh-CN" b="0" i="0" dirty="0">
                <a:solidFill>
                  <a:srgbClr val="374151"/>
                </a:solidFill>
                <a:effectLst/>
                <a:latin typeface="Söhne"/>
              </a:rPr>
              <a:t>1. The average Medicare payment in each city</a:t>
            </a:r>
          </a:p>
          <a:p>
            <a:pPr marL="457200" lvl="1" algn="l"/>
            <a:r>
              <a:rPr lang="en-US" altLang="zh-CN" b="0" i="0" dirty="0">
                <a:solidFill>
                  <a:srgbClr val="374151"/>
                </a:solidFill>
                <a:effectLst/>
                <a:latin typeface="Söhne"/>
              </a:rPr>
              <a:t>2. Not a benchmark because it varies by city</a:t>
            </a:r>
          </a:p>
          <a:p>
            <a:pPr algn="l">
              <a:buFont typeface="+mj-lt"/>
              <a:buAutoNum type="arabicPeriod" startAt="6"/>
            </a:pPr>
            <a:r>
              <a:rPr lang="en-US" altLang="zh-CN" b="1" i="0" dirty="0" err="1">
                <a:solidFill>
                  <a:schemeClr val="tx1"/>
                </a:solidFill>
                <a:effectLst/>
                <a:latin typeface="Söhne"/>
              </a:rPr>
              <a:t>Statewise</a:t>
            </a:r>
            <a:r>
              <a:rPr lang="en-US" altLang="zh-CN" b="1" i="0" dirty="0">
                <a:solidFill>
                  <a:schemeClr val="tx1"/>
                </a:solidFill>
                <a:effectLst/>
                <a:latin typeface="Söhne"/>
              </a:rPr>
              <a:t> Max Total Payments</a:t>
            </a:r>
          </a:p>
          <a:p>
            <a:pPr marL="457200" lvl="1" algn="l"/>
            <a:r>
              <a:rPr lang="en-US" altLang="zh-CN" b="0" i="0" dirty="0">
                <a:solidFill>
                  <a:srgbClr val="374151"/>
                </a:solidFill>
                <a:effectLst/>
                <a:latin typeface="Söhne"/>
              </a:rPr>
              <a:t>1. Represents the maximum average total payments for each state</a:t>
            </a:r>
          </a:p>
          <a:p>
            <a:pPr marL="457200" lvl="1" algn="l"/>
            <a:r>
              <a:rPr lang="en-US" altLang="zh-CN" b="0" i="0" dirty="0">
                <a:solidFill>
                  <a:srgbClr val="374151"/>
                </a:solidFill>
                <a:effectLst/>
                <a:latin typeface="Söhne"/>
              </a:rPr>
              <a:t>2.Not a benchmark as it's specific to each state</a:t>
            </a:r>
          </a:p>
          <a:p>
            <a:pPr algn="l">
              <a:buFont typeface="+mj-lt"/>
              <a:buAutoNum type="arabicPeriod" startAt="6"/>
            </a:pPr>
            <a:r>
              <a:rPr lang="en-US" altLang="zh-CN" b="1" i="0" dirty="0" err="1">
                <a:solidFill>
                  <a:schemeClr val="tx1"/>
                </a:solidFill>
                <a:effectLst/>
                <a:latin typeface="Söhne"/>
              </a:rPr>
              <a:t>DRGwise</a:t>
            </a:r>
            <a:r>
              <a:rPr lang="en-US" altLang="zh-CN" b="1" i="0" dirty="0">
                <a:solidFill>
                  <a:schemeClr val="tx1"/>
                </a:solidFill>
                <a:effectLst/>
                <a:latin typeface="Söhne"/>
              </a:rPr>
              <a:t> Min Medicare Payment</a:t>
            </a:r>
          </a:p>
          <a:p>
            <a:pPr marL="457200" lvl="1" algn="l"/>
            <a:r>
              <a:rPr lang="en-US" altLang="zh-CN" dirty="0">
                <a:solidFill>
                  <a:srgbClr val="374151"/>
                </a:solidFill>
                <a:latin typeface="Söhne"/>
              </a:rPr>
              <a:t>1. </a:t>
            </a:r>
            <a:r>
              <a:rPr lang="en-US" altLang="zh-CN" b="0" i="0" dirty="0">
                <a:solidFill>
                  <a:srgbClr val="374151"/>
                </a:solidFill>
                <a:effectLst/>
                <a:latin typeface="Söhne"/>
              </a:rPr>
              <a:t>The minimum average Medicare payment for each DRG</a:t>
            </a:r>
          </a:p>
          <a:p>
            <a:pPr marL="457200" lvl="1" algn="l"/>
            <a:r>
              <a:rPr lang="en-US" altLang="zh-CN" b="0" i="0" dirty="0">
                <a:solidFill>
                  <a:srgbClr val="374151"/>
                </a:solidFill>
                <a:effectLst/>
                <a:latin typeface="Söhne"/>
              </a:rPr>
              <a:t>2. Not a benchmark as it's specific to each DRG</a:t>
            </a:r>
          </a:p>
          <a:p>
            <a:pPr algn="l">
              <a:buFont typeface="+mj-lt"/>
              <a:buAutoNum type="arabicPeriod" startAt="6"/>
            </a:pPr>
            <a:r>
              <a:rPr lang="en-US" altLang="zh-CN" b="1" i="0" dirty="0">
                <a:solidFill>
                  <a:schemeClr val="tx1"/>
                </a:solidFill>
                <a:effectLst/>
                <a:latin typeface="Söhne"/>
              </a:rPr>
              <a:t>Hospital Service Volume</a:t>
            </a:r>
          </a:p>
          <a:p>
            <a:pPr algn="l"/>
            <a:r>
              <a:rPr lang="en-US" altLang="zh-CN" b="0" i="0" dirty="0">
                <a:solidFill>
                  <a:srgbClr val="374151"/>
                </a:solidFill>
                <a:effectLst/>
                <a:latin typeface="Söhne"/>
              </a:rPr>
              <a:t>            1.The total number of discharges for each hospital</a:t>
            </a:r>
          </a:p>
          <a:p>
            <a:pPr marL="457200" lvl="1" algn="l"/>
            <a:r>
              <a:rPr lang="en-US" altLang="zh-CN" b="0" i="0" dirty="0">
                <a:solidFill>
                  <a:srgbClr val="374151"/>
                </a:solidFill>
                <a:effectLst/>
                <a:latin typeface="Söhne"/>
              </a:rPr>
              <a:t> 2. Not a benchmark, but provides an overview of the hospital's service volume</a:t>
            </a:r>
          </a:p>
          <a:p>
            <a:pPr algn="l"/>
            <a:r>
              <a:rPr lang="en-US" altLang="zh-CN" b="1" i="0" dirty="0">
                <a:solidFill>
                  <a:schemeClr val="tx1"/>
                </a:solidFill>
                <a:effectLst/>
                <a:latin typeface="Söhne"/>
              </a:rPr>
              <a:t>11. Payment Difference from City Average</a:t>
            </a:r>
          </a:p>
          <a:p>
            <a:pPr marL="457200" lvl="1" algn="l"/>
            <a:r>
              <a:rPr lang="en-US" altLang="zh-CN" b="0" i="0" dirty="0">
                <a:solidFill>
                  <a:srgbClr val="374151"/>
                </a:solidFill>
                <a:effectLst/>
                <a:latin typeface="Söhne"/>
              </a:rPr>
              <a:t>1. The difference between a specific payment and the average total payment for that city</a:t>
            </a:r>
          </a:p>
          <a:p>
            <a:pPr marL="457200" lvl="1" algn="l"/>
            <a:r>
              <a:rPr lang="en-US" altLang="zh-CN" b="0" i="0" dirty="0">
                <a:solidFill>
                  <a:srgbClr val="374151"/>
                </a:solidFill>
                <a:effectLst/>
                <a:latin typeface="Söhne"/>
              </a:rPr>
              <a:t>2. Not a benchmark as it's specific to each payment and city</a:t>
            </a:r>
          </a:p>
          <a:p>
            <a:pPr algn="l"/>
            <a:endParaRPr lang="en-US" altLang="zh-CN" b="0" i="0" dirty="0">
              <a:solidFill>
                <a:srgbClr val="374151"/>
              </a:solidFill>
              <a:effectLst/>
              <a:latin typeface="Söhne"/>
            </a:endParaRPr>
          </a:p>
        </p:txBody>
      </p:sp>
    </p:spTree>
    <p:extLst>
      <p:ext uri="{BB962C8B-B14F-4D97-AF65-F5344CB8AC3E}">
        <p14:creationId xmlns:p14="http://schemas.microsoft.com/office/powerpoint/2010/main" val="3007227095"/>
      </p:ext>
    </p:extLst>
  </p:cSld>
  <p:clrMapOvr>
    <a:masterClrMapping/>
  </p:clrMapOvr>
</p:sld>
</file>

<file path=ppt/theme/theme1.xml><?xml version="1.0" encoding="utf-8"?>
<a:theme xmlns:a="http://schemas.openxmlformats.org/drawingml/2006/main" name="Indoor Games for Dogs by Slidesgo">
  <a:themeElements>
    <a:clrScheme name="Simple Light">
      <a:dk1>
        <a:srgbClr val="5A2519"/>
      </a:dk1>
      <a:lt1>
        <a:srgbClr val="FFFFFF"/>
      </a:lt1>
      <a:dk2>
        <a:srgbClr val="EAE1C7"/>
      </a:dk2>
      <a:lt2>
        <a:srgbClr val="D56756"/>
      </a:lt2>
      <a:accent1>
        <a:srgbClr val="EAE1C7"/>
      </a:accent1>
      <a:accent2>
        <a:srgbClr val="EAE1C7"/>
      </a:accent2>
      <a:accent3>
        <a:srgbClr val="D56756"/>
      </a:accent3>
      <a:accent4>
        <a:srgbClr val="5A2519"/>
      </a:accent4>
      <a:accent5>
        <a:srgbClr val="9B503F"/>
      </a:accent5>
      <a:accent6>
        <a:srgbClr val="5A2519"/>
      </a:accent6>
      <a:hlink>
        <a:srgbClr val="5A25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2222</Words>
  <Application>Microsoft Office PowerPoint</Application>
  <PresentationFormat>On-screen Show (16:9)</PresentationFormat>
  <Paragraphs>354</Paragraphs>
  <Slides>59</Slides>
  <Notes>59</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59</vt:i4>
      </vt:variant>
    </vt:vector>
  </HeadingPairs>
  <TitlesOfParts>
    <vt:vector size="73" baseType="lpstr">
      <vt:lpstr>Roboto Medium</vt:lpstr>
      <vt:lpstr>Indie Flower</vt:lpstr>
      <vt:lpstr>Comfortaa</vt:lpstr>
      <vt:lpstr>Proxima Nova</vt:lpstr>
      <vt:lpstr>Open Sans</vt:lpstr>
      <vt:lpstr>Didact Gothic</vt:lpstr>
      <vt:lpstr>Calibri</vt:lpstr>
      <vt:lpstr>Söhne</vt:lpstr>
      <vt:lpstr>Amatic SC</vt:lpstr>
      <vt:lpstr>Muli</vt:lpstr>
      <vt:lpstr>Arial</vt:lpstr>
      <vt:lpstr>Proxima Nova Semibold</vt:lpstr>
      <vt:lpstr>Indoor Games for Dogs by Slidesgo</vt:lpstr>
      <vt:lpstr>Slidesgo Final Pages</vt:lpstr>
      <vt:lpstr>Assignment4: Health Industry</vt:lpstr>
      <vt:lpstr>Part1 Literature Review</vt:lpstr>
      <vt:lpstr>1.1 Versatility and Scalability: Broad Applications and Consistent Measurements</vt:lpstr>
      <vt:lpstr>1.2 User Customization and Cost-Effective Fraud Detection: Personalization and Efficiency</vt:lpstr>
      <vt:lpstr>Part2 Assignment 4</vt:lpstr>
      <vt:lpstr>PowerPoint Presentation</vt:lpstr>
      <vt:lpstr>PowerPoint Presentation</vt:lpstr>
      <vt:lpstr>Feature Engineering Summary 1</vt:lpstr>
      <vt:lpstr>Feature Engineering Summary 2</vt:lpstr>
      <vt:lpstr>Thank You!</vt:lpstr>
      <vt:lpstr>Dogs</vt:lpstr>
      <vt:lpstr>2. Provider Attributes</vt:lpstr>
      <vt:lpstr>Table of Contents</vt:lpstr>
      <vt:lpstr>—M.K. Clinton</vt:lpstr>
      <vt:lpstr>33%</vt:lpstr>
      <vt:lpstr>Highest Amount of Pet Dogs</vt:lpstr>
      <vt:lpstr>Two Realities</vt:lpstr>
      <vt:lpstr>Dogs and the Lockdown</vt:lpstr>
      <vt:lpstr>500M</vt:lpstr>
      <vt:lpstr>My Heart Is Full of Footprints</vt:lpstr>
      <vt:lpstr>Basic Training...</vt:lpstr>
      <vt:lpstr>… For Your Dog</vt:lpstr>
      <vt:lpstr>Games</vt:lpstr>
      <vt:lpstr>Classic Games</vt:lpstr>
      <vt:lpstr>2. Hide-and-Seek</vt:lpstr>
      <vt:lpstr>3. Find It!</vt:lpstr>
      <vt:lpstr>4. Tug-of-War</vt:lpstr>
      <vt:lpstr>5. Agility Course</vt:lpstr>
      <vt:lpstr>6. Relax Time</vt:lpstr>
      <vt:lpstr>7. Multimedia</vt:lpstr>
      <vt:lpstr>8. Apps </vt:lpstr>
      <vt:lpstr>9. Dress up</vt:lpstr>
      <vt:lpstr>Doggy Life</vt:lpstr>
      <vt:lpstr>Our Little Team</vt:lpstr>
      <vt:lpstr>Some Advice</vt:lpstr>
      <vt:lpstr>How Much Is It?</vt:lpstr>
      <vt:lpstr>Tips to Save Money</vt:lpstr>
      <vt:lpstr>Make the Most of Its Time</vt:lpstr>
      <vt:lpstr>The Checklist </vt:lpstr>
      <vt:lpstr>Going for a Walk during Lockdown</vt:lpstr>
      <vt:lpstr>Woof!</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Assignment4: Health Industry</dc:title>
  <cp:lastModifiedBy>yh3389</cp:lastModifiedBy>
  <cp:revision>1</cp:revision>
  <dcterms:modified xsi:type="dcterms:W3CDTF">2023-06-24T05:12:49Z</dcterms:modified>
</cp:coreProperties>
</file>